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F92"/>
    <a:srgbClr val="190C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CF755F-3655-4B34-99B2-9D0D9A9FEB98}" v="168" dt="2025-06-13T15:07:23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74" autoAdjust="0"/>
  </p:normalViewPr>
  <p:slideViewPr>
    <p:cSldViewPr snapToGrid="0">
      <p:cViewPr>
        <p:scale>
          <a:sx n="40" d="100"/>
          <a:sy n="40" d="100"/>
        </p:scale>
        <p:origin x="2142" y="-282"/>
      </p:cViewPr>
      <p:guideLst>
        <p:guide orient="horz" pos="4032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Roberto" userId="6bba86c8c1ec7842" providerId="LiveId" clId="{57CF755F-3655-4B34-99B2-9D0D9A9FEB98}"/>
    <pc:docChg chg="undo redo custSel addSld delSld modSld sldOrd modMainMaster">
      <pc:chgData name="Carlos Roberto" userId="6bba86c8c1ec7842" providerId="LiveId" clId="{57CF755F-3655-4B34-99B2-9D0D9A9FEB98}" dt="2025-06-13T15:07:57.241" v="1214" actId="123"/>
      <pc:docMkLst>
        <pc:docMk/>
      </pc:docMkLst>
      <pc:sldChg chg="delSp modSp mod">
        <pc:chgData name="Carlos Roberto" userId="6bba86c8c1ec7842" providerId="LiveId" clId="{57CF755F-3655-4B34-99B2-9D0D9A9FEB98}" dt="2025-06-13T14:24:09.929" v="932" actId="478"/>
        <pc:sldMkLst>
          <pc:docMk/>
          <pc:sldMk cId="1900750416" sldId="256"/>
        </pc:sldMkLst>
        <pc:spChg chg="del">
          <ac:chgData name="Carlos Roberto" userId="6bba86c8c1ec7842" providerId="LiveId" clId="{57CF755F-3655-4B34-99B2-9D0D9A9FEB98}" dt="2025-06-13T14:24:09.929" v="932" actId="478"/>
          <ac:spMkLst>
            <pc:docMk/>
            <pc:sldMk cId="1900750416" sldId="256"/>
            <ac:spMk id="2" creationId="{3AF1F8CD-01D8-9357-38F4-B88121D25C78}"/>
          </ac:spMkLst>
        </pc:spChg>
        <pc:spChg chg="del">
          <ac:chgData name="Carlos Roberto" userId="6bba86c8c1ec7842" providerId="LiveId" clId="{57CF755F-3655-4B34-99B2-9D0D9A9FEB98}" dt="2025-06-13T14:23:58.394" v="929" actId="478"/>
          <ac:spMkLst>
            <pc:docMk/>
            <pc:sldMk cId="1900750416" sldId="256"/>
            <ac:spMk id="3" creationId="{9EC5D05A-D88A-233D-A23D-56B6CA0ACADA}"/>
          </ac:spMkLst>
        </pc:spChg>
        <pc:spChg chg="mod">
          <ac:chgData name="Carlos Roberto" userId="6bba86c8c1ec7842" providerId="LiveId" clId="{57CF755F-3655-4B34-99B2-9D0D9A9FEB98}" dt="2025-06-12T20:47:49.711" v="489" actId="1076"/>
          <ac:spMkLst>
            <pc:docMk/>
            <pc:sldMk cId="1900750416" sldId="256"/>
            <ac:spMk id="6" creationId="{EDFBF28B-D269-863F-E5CB-E3597118BBA4}"/>
          </ac:spMkLst>
        </pc:spChg>
        <pc:picChg chg="mod">
          <ac:chgData name="Carlos Roberto" userId="6bba86c8c1ec7842" providerId="LiveId" clId="{57CF755F-3655-4B34-99B2-9D0D9A9FEB98}" dt="2025-06-12T20:12:39.863" v="320"/>
          <ac:picMkLst>
            <pc:docMk/>
            <pc:sldMk cId="1900750416" sldId="256"/>
            <ac:picMk id="5" creationId="{5CA133DD-35E7-BB8F-94C2-E3727B104E0C}"/>
          </ac:picMkLst>
        </pc:picChg>
      </pc:sldChg>
      <pc:sldChg chg="addSp delSp modSp new mod">
        <pc:chgData name="Carlos Roberto" userId="6bba86c8c1ec7842" providerId="LiveId" clId="{57CF755F-3655-4B34-99B2-9D0D9A9FEB98}" dt="2025-06-12T21:35:32.004" v="801" actId="14100"/>
        <pc:sldMkLst>
          <pc:docMk/>
          <pc:sldMk cId="3329524057" sldId="257"/>
        </pc:sldMkLst>
        <pc:spChg chg="mod">
          <ac:chgData name="Carlos Roberto" userId="6bba86c8c1ec7842" providerId="LiveId" clId="{57CF755F-3655-4B34-99B2-9D0D9A9FEB98}" dt="2025-06-12T21:35:32.004" v="801" actId="14100"/>
          <ac:spMkLst>
            <pc:docMk/>
            <pc:sldMk cId="3329524057" sldId="257"/>
            <ac:spMk id="2" creationId="{B6C50DC4-E94A-D19E-9F3B-5D5F4FDDCB49}"/>
          </ac:spMkLst>
        </pc:spChg>
        <pc:spChg chg="mod">
          <ac:chgData name="Carlos Roberto" userId="6bba86c8c1ec7842" providerId="LiveId" clId="{57CF755F-3655-4B34-99B2-9D0D9A9FEB98}" dt="2025-06-12T20:57:11.510" v="544" actId="14100"/>
          <ac:spMkLst>
            <pc:docMk/>
            <pc:sldMk cId="3329524057" sldId="257"/>
            <ac:spMk id="3" creationId="{C1D8760F-6C6E-4B4C-8F74-322437756D52}"/>
          </ac:spMkLst>
        </pc:spChg>
        <pc:spChg chg="add del mod">
          <ac:chgData name="Carlos Roberto" userId="6bba86c8c1ec7842" providerId="LiveId" clId="{57CF755F-3655-4B34-99B2-9D0D9A9FEB98}" dt="2025-06-12T20:57:00.066" v="541" actId="478"/>
          <ac:spMkLst>
            <pc:docMk/>
            <pc:sldMk cId="3329524057" sldId="257"/>
            <ac:spMk id="4" creationId="{4744445B-88E9-5644-036A-3CC2C545DB1C}"/>
          </ac:spMkLst>
        </pc:spChg>
        <pc:spChg chg="add mod">
          <ac:chgData name="Carlos Roberto" userId="6bba86c8c1ec7842" providerId="LiveId" clId="{57CF755F-3655-4B34-99B2-9D0D9A9FEB98}" dt="2025-06-12T20:52:26.170" v="532" actId="14100"/>
          <ac:spMkLst>
            <pc:docMk/>
            <pc:sldMk cId="3329524057" sldId="257"/>
            <ac:spMk id="5" creationId="{50DAFBAA-1267-4C04-8E12-B8AD00B079D6}"/>
          </ac:spMkLst>
        </pc:spChg>
      </pc:sldChg>
      <pc:sldChg chg="addSp delSp modSp new mod">
        <pc:chgData name="Carlos Roberto" userId="6bba86c8c1ec7842" providerId="LiveId" clId="{57CF755F-3655-4B34-99B2-9D0D9A9FEB98}" dt="2025-06-13T14:24:05.452" v="931" actId="478"/>
        <pc:sldMkLst>
          <pc:docMk/>
          <pc:sldMk cId="647567269" sldId="258"/>
        </pc:sldMkLst>
        <pc:spChg chg="del">
          <ac:chgData name="Carlos Roberto" userId="6bba86c8c1ec7842" providerId="LiveId" clId="{57CF755F-3655-4B34-99B2-9D0D9A9FEB98}" dt="2025-06-12T20:10:22.679" v="313" actId="478"/>
          <ac:spMkLst>
            <pc:docMk/>
            <pc:sldMk cId="647567269" sldId="258"/>
            <ac:spMk id="2" creationId="{3360C6A4-BE35-451F-1834-38F54737D994}"/>
          </ac:spMkLst>
        </pc:spChg>
        <pc:spChg chg="del">
          <ac:chgData name="Carlos Roberto" userId="6bba86c8c1ec7842" providerId="LiveId" clId="{57CF755F-3655-4B34-99B2-9D0D9A9FEB98}" dt="2025-06-13T14:24:05.452" v="931" actId="478"/>
          <ac:spMkLst>
            <pc:docMk/>
            <pc:sldMk cId="647567269" sldId="258"/>
            <ac:spMk id="2" creationId="{4DA4A64C-7E75-2548-D3A7-DF7FCCC79680}"/>
          </ac:spMkLst>
        </pc:spChg>
        <pc:spChg chg="del">
          <ac:chgData name="Carlos Roberto" userId="6bba86c8c1ec7842" providerId="LiveId" clId="{57CF755F-3655-4B34-99B2-9D0D9A9FEB98}" dt="2025-06-13T14:24:03.084" v="930" actId="478"/>
          <ac:spMkLst>
            <pc:docMk/>
            <pc:sldMk cId="647567269" sldId="258"/>
            <ac:spMk id="3" creationId="{306E6DF3-77D3-E2ED-BD21-5D931E7E0243}"/>
          </ac:spMkLst>
        </pc:spChg>
        <pc:spChg chg="del">
          <ac:chgData name="Carlos Roberto" userId="6bba86c8c1ec7842" providerId="LiveId" clId="{57CF755F-3655-4B34-99B2-9D0D9A9FEB98}" dt="2025-06-12T20:10:23.950" v="314" actId="478"/>
          <ac:spMkLst>
            <pc:docMk/>
            <pc:sldMk cId="647567269" sldId="258"/>
            <ac:spMk id="3" creationId="{4005F6E5-B778-C1EB-D386-B96F8DA90F42}"/>
          </ac:spMkLst>
        </pc:spChg>
        <pc:spChg chg="add del mod">
          <ac:chgData name="Carlos Roberto" userId="6bba86c8c1ec7842" providerId="LiveId" clId="{57CF755F-3655-4B34-99B2-9D0D9A9FEB98}" dt="2025-06-12T20:35:33.769" v="352" actId="478"/>
          <ac:spMkLst>
            <pc:docMk/>
            <pc:sldMk cId="647567269" sldId="258"/>
            <ac:spMk id="4" creationId="{2E0103F8-525C-C937-FBF7-7FE90774FF48}"/>
          </ac:spMkLst>
        </pc:spChg>
        <pc:spChg chg="add mod">
          <ac:chgData name="Carlos Roberto" userId="6bba86c8c1ec7842" providerId="LiveId" clId="{57CF755F-3655-4B34-99B2-9D0D9A9FEB98}" dt="2025-06-12T20:15:19.079" v="347" actId="767"/>
          <ac:spMkLst>
            <pc:docMk/>
            <pc:sldMk cId="647567269" sldId="258"/>
            <ac:spMk id="5" creationId="{C5D679A9-5477-E207-737E-62010806A987}"/>
          </ac:spMkLst>
        </pc:spChg>
        <pc:spChg chg="add mod">
          <ac:chgData name="Carlos Roberto" userId="6bba86c8c1ec7842" providerId="LiveId" clId="{57CF755F-3655-4B34-99B2-9D0D9A9FEB98}" dt="2025-06-12T21:01:27.339" v="608" actId="1076"/>
          <ac:spMkLst>
            <pc:docMk/>
            <pc:sldMk cId="647567269" sldId="258"/>
            <ac:spMk id="8" creationId="{344C923F-6D87-74AD-B4B3-CF64BF80E6B5}"/>
          </ac:spMkLst>
        </pc:spChg>
        <pc:spChg chg="add mod">
          <ac:chgData name="Carlos Roberto" userId="6bba86c8c1ec7842" providerId="LiveId" clId="{57CF755F-3655-4B34-99B2-9D0D9A9FEB98}" dt="2025-06-12T21:00:44.752" v="603" actId="14100"/>
          <ac:spMkLst>
            <pc:docMk/>
            <pc:sldMk cId="647567269" sldId="258"/>
            <ac:spMk id="9" creationId="{2E8D24E5-A529-F080-2CB5-1ACC261D121A}"/>
          </ac:spMkLst>
        </pc:spChg>
        <pc:spChg chg="add mod">
          <ac:chgData name="Carlos Roberto" userId="6bba86c8c1ec7842" providerId="LiveId" clId="{57CF755F-3655-4B34-99B2-9D0D9A9FEB98}" dt="2025-06-12T20:46:42.348" v="485" actId="1036"/>
          <ac:spMkLst>
            <pc:docMk/>
            <pc:sldMk cId="647567269" sldId="258"/>
            <ac:spMk id="16" creationId="{9F28CDB7-497F-6307-E1F1-6E17325F18CD}"/>
          </ac:spMkLst>
        </pc:spChg>
        <pc:picChg chg="add mod">
          <ac:chgData name="Carlos Roberto" userId="6bba86c8c1ec7842" providerId="LiveId" clId="{57CF755F-3655-4B34-99B2-9D0D9A9FEB98}" dt="2025-06-12T20:42:12.565" v="403" actId="1076"/>
          <ac:picMkLst>
            <pc:docMk/>
            <pc:sldMk cId="647567269" sldId="258"/>
            <ac:picMk id="7" creationId="{3760E43E-23A9-CFFA-5755-AD43DF3D9501}"/>
          </ac:picMkLst>
        </pc:picChg>
        <pc:cxnChg chg="add del mod">
          <ac:chgData name="Carlos Roberto" userId="6bba86c8c1ec7842" providerId="LiveId" clId="{57CF755F-3655-4B34-99B2-9D0D9A9FEB98}" dt="2025-06-12T20:44:47.396" v="442" actId="478"/>
          <ac:cxnSpMkLst>
            <pc:docMk/>
            <pc:sldMk cId="647567269" sldId="258"/>
            <ac:cxnSpMk id="11" creationId="{D4CBD771-893A-263B-C52A-1A84CC7FC21E}"/>
          </ac:cxnSpMkLst>
        </pc:cxnChg>
      </pc:sldChg>
      <pc:sldChg chg="new del">
        <pc:chgData name="Carlos Roberto" userId="6bba86c8c1ec7842" providerId="LiveId" clId="{57CF755F-3655-4B34-99B2-9D0D9A9FEB98}" dt="2025-06-12T19:57:20.735" v="56" actId="2696"/>
        <pc:sldMkLst>
          <pc:docMk/>
          <pc:sldMk cId="1490732502" sldId="258"/>
        </pc:sldMkLst>
      </pc:sldChg>
      <pc:sldChg chg="new del">
        <pc:chgData name="Carlos Roberto" userId="6bba86c8c1ec7842" providerId="LiveId" clId="{57CF755F-3655-4B34-99B2-9D0D9A9FEB98}" dt="2025-06-12T19:57:19.099" v="55" actId="2696"/>
        <pc:sldMkLst>
          <pc:docMk/>
          <pc:sldMk cId="1668689122" sldId="259"/>
        </pc:sldMkLst>
      </pc:sldChg>
      <pc:sldChg chg="addSp modSp add mod">
        <pc:chgData name="Carlos Roberto" userId="6bba86c8c1ec7842" providerId="LiveId" clId="{57CF755F-3655-4B34-99B2-9D0D9A9FEB98}" dt="2025-06-12T21:35:26.213" v="800" actId="14100"/>
        <pc:sldMkLst>
          <pc:docMk/>
          <pc:sldMk cId="3277452245" sldId="259"/>
        </pc:sldMkLst>
        <pc:spChg chg="mod">
          <ac:chgData name="Carlos Roberto" userId="6bba86c8c1ec7842" providerId="LiveId" clId="{57CF755F-3655-4B34-99B2-9D0D9A9FEB98}" dt="2025-06-12T21:35:23.783" v="799" actId="14100"/>
          <ac:spMkLst>
            <pc:docMk/>
            <pc:sldMk cId="3277452245" sldId="259"/>
            <ac:spMk id="2" creationId="{022207A0-2029-DC1C-97D4-88485E32E133}"/>
          </ac:spMkLst>
        </pc:spChg>
        <pc:spChg chg="mod">
          <ac:chgData name="Carlos Roberto" userId="6bba86c8c1ec7842" providerId="LiveId" clId="{57CF755F-3655-4B34-99B2-9D0D9A9FEB98}" dt="2025-06-12T21:06:55.539" v="657" actId="3064"/>
          <ac:spMkLst>
            <pc:docMk/>
            <pc:sldMk cId="3277452245" sldId="259"/>
            <ac:spMk id="3" creationId="{1729EF93-5A3D-5B8F-F465-11A637906E97}"/>
          </ac:spMkLst>
        </pc:spChg>
        <pc:spChg chg="mod">
          <ac:chgData name="Carlos Roberto" userId="6bba86c8c1ec7842" providerId="LiveId" clId="{57CF755F-3655-4B34-99B2-9D0D9A9FEB98}" dt="2025-06-12T21:35:26.213" v="800" actId="14100"/>
          <ac:spMkLst>
            <pc:docMk/>
            <pc:sldMk cId="3277452245" sldId="259"/>
            <ac:spMk id="4" creationId="{65A14839-E94B-54F5-AD0E-9C93B7C8F5CD}"/>
          </ac:spMkLst>
        </pc:spChg>
        <pc:picChg chg="add mod">
          <ac:chgData name="Carlos Roberto" userId="6bba86c8c1ec7842" providerId="LiveId" clId="{57CF755F-3655-4B34-99B2-9D0D9A9FEB98}" dt="2025-06-12T21:07:20.476" v="664" actId="1076"/>
          <ac:picMkLst>
            <pc:docMk/>
            <pc:sldMk cId="3277452245" sldId="259"/>
            <ac:picMk id="7" creationId="{7F34F824-3DF8-80FE-0E8F-66FA2F992840}"/>
          </ac:picMkLst>
        </pc:picChg>
      </pc:sldChg>
      <pc:sldChg chg="delSp modSp add mod ord">
        <pc:chgData name="Carlos Roberto" userId="6bba86c8c1ec7842" providerId="LiveId" clId="{57CF755F-3655-4B34-99B2-9D0D9A9FEB98}" dt="2025-06-13T14:24:35.354" v="933" actId="478"/>
        <pc:sldMkLst>
          <pc:docMk/>
          <pc:sldMk cId="1061856174" sldId="260"/>
        </pc:sldMkLst>
        <pc:spChg chg="del">
          <ac:chgData name="Carlos Roberto" userId="6bba86c8c1ec7842" providerId="LiveId" clId="{57CF755F-3655-4B34-99B2-9D0D9A9FEB98}" dt="2025-06-13T14:24:35.354" v="933" actId="478"/>
          <ac:spMkLst>
            <pc:docMk/>
            <pc:sldMk cId="1061856174" sldId="260"/>
            <ac:spMk id="2" creationId="{77674299-21A4-0F75-3659-9B58E7DAB4AB}"/>
          </ac:spMkLst>
        </pc:spChg>
        <pc:spChg chg="del">
          <ac:chgData name="Carlos Roberto" userId="6bba86c8c1ec7842" providerId="LiveId" clId="{57CF755F-3655-4B34-99B2-9D0D9A9FEB98}" dt="2025-06-13T14:24:35.354" v="933" actId="478"/>
          <ac:spMkLst>
            <pc:docMk/>
            <pc:sldMk cId="1061856174" sldId="260"/>
            <ac:spMk id="3" creationId="{B737C9EC-2F86-EE77-564A-DE6DC6E101C2}"/>
          </ac:spMkLst>
        </pc:spChg>
        <pc:spChg chg="mod">
          <ac:chgData name="Carlos Roberto" userId="6bba86c8c1ec7842" providerId="LiveId" clId="{57CF755F-3655-4B34-99B2-9D0D9A9FEB98}" dt="2025-06-12T20:59:09.180" v="576" actId="1076"/>
          <ac:spMkLst>
            <pc:docMk/>
            <pc:sldMk cId="1061856174" sldId="260"/>
            <ac:spMk id="8" creationId="{38461DD1-E0A4-F5A3-46BB-9B7C1751EBD0}"/>
          </ac:spMkLst>
        </pc:spChg>
        <pc:spChg chg="mod">
          <ac:chgData name="Carlos Roberto" userId="6bba86c8c1ec7842" providerId="LiveId" clId="{57CF755F-3655-4B34-99B2-9D0D9A9FEB98}" dt="2025-06-12T20:59:28.893" v="583" actId="3064"/>
          <ac:spMkLst>
            <pc:docMk/>
            <pc:sldMk cId="1061856174" sldId="260"/>
            <ac:spMk id="9" creationId="{C71FB29E-184E-DBA5-D725-FE87F05EF93B}"/>
          </ac:spMkLst>
        </pc:spChg>
      </pc:sldChg>
      <pc:sldChg chg="addSp delSp modSp add mod">
        <pc:chgData name="Carlos Roberto" userId="6bba86c8c1ec7842" providerId="LiveId" clId="{57CF755F-3655-4B34-99B2-9D0D9A9FEB98}" dt="2025-06-12T21:35:18.080" v="798" actId="14100"/>
        <pc:sldMkLst>
          <pc:docMk/>
          <pc:sldMk cId="1832479863" sldId="261"/>
        </pc:sldMkLst>
        <pc:spChg chg="mod">
          <ac:chgData name="Carlos Roberto" userId="6bba86c8c1ec7842" providerId="LiveId" clId="{57CF755F-3655-4B34-99B2-9D0D9A9FEB98}" dt="2025-06-12T21:35:14.332" v="797" actId="14100"/>
          <ac:spMkLst>
            <pc:docMk/>
            <pc:sldMk cId="1832479863" sldId="261"/>
            <ac:spMk id="2" creationId="{51BEE40D-D636-C9C1-A7F4-4232BD49BD04}"/>
          </ac:spMkLst>
        </pc:spChg>
        <pc:spChg chg="mod">
          <ac:chgData name="Carlos Roberto" userId="6bba86c8c1ec7842" providerId="LiveId" clId="{57CF755F-3655-4B34-99B2-9D0D9A9FEB98}" dt="2025-06-12T21:08:14.756" v="670"/>
          <ac:spMkLst>
            <pc:docMk/>
            <pc:sldMk cId="1832479863" sldId="261"/>
            <ac:spMk id="3" creationId="{8D5BB953-E422-FD83-F59F-6C3DFE05F889}"/>
          </ac:spMkLst>
        </pc:spChg>
        <pc:spChg chg="mod">
          <ac:chgData name="Carlos Roberto" userId="6bba86c8c1ec7842" providerId="LiveId" clId="{57CF755F-3655-4B34-99B2-9D0D9A9FEB98}" dt="2025-06-12T21:35:18.080" v="798" actId="14100"/>
          <ac:spMkLst>
            <pc:docMk/>
            <pc:sldMk cId="1832479863" sldId="261"/>
            <ac:spMk id="4" creationId="{F57B1C49-DF60-638F-F7DD-52BD3C54277C}"/>
          </ac:spMkLst>
        </pc:spChg>
        <pc:spChg chg="add mod">
          <ac:chgData name="Carlos Roberto" userId="6bba86c8c1ec7842" providerId="LiveId" clId="{57CF755F-3655-4B34-99B2-9D0D9A9FEB98}" dt="2025-06-12T21:20:47.111" v="705" actId="1076"/>
          <ac:spMkLst>
            <pc:docMk/>
            <pc:sldMk cId="1832479863" sldId="261"/>
            <ac:spMk id="9" creationId="{5A3C9BC6-B5B9-1F1A-312F-248BFB4A3F51}"/>
          </ac:spMkLst>
        </pc:spChg>
        <pc:spChg chg="add">
          <ac:chgData name="Carlos Roberto" userId="6bba86c8c1ec7842" providerId="LiveId" clId="{57CF755F-3655-4B34-99B2-9D0D9A9FEB98}" dt="2025-06-12T21:18:59.402" v="682"/>
          <ac:spMkLst>
            <pc:docMk/>
            <pc:sldMk cId="1832479863" sldId="261"/>
            <ac:spMk id="10" creationId="{F540FAE8-E449-FDEA-0BA3-B39B674036FF}"/>
          </ac:spMkLst>
        </pc:spChg>
        <pc:picChg chg="del">
          <ac:chgData name="Carlos Roberto" userId="6bba86c8c1ec7842" providerId="LiveId" clId="{57CF755F-3655-4B34-99B2-9D0D9A9FEB98}" dt="2025-06-12T21:08:15.676" v="671" actId="478"/>
          <ac:picMkLst>
            <pc:docMk/>
            <pc:sldMk cId="1832479863" sldId="261"/>
            <ac:picMk id="7" creationId="{A880FEE0-8BAC-1176-6C1C-715C02B4F249}"/>
          </ac:picMkLst>
        </pc:picChg>
        <pc:picChg chg="add mod">
          <ac:chgData name="Carlos Roberto" userId="6bba86c8c1ec7842" providerId="LiveId" clId="{57CF755F-3655-4B34-99B2-9D0D9A9FEB98}" dt="2025-06-12T21:20:42.707" v="704" actId="1076"/>
          <ac:picMkLst>
            <pc:docMk/>
            <pc:sldMk cId="1832479863" sldId="261"/>
            <ac:picMk id="8" creationId="{0556F9B3-4DD3-02AD-C639-74015BD09A3B}"/>
          </ac:picMkLst>
        </pc:picChg>
      </pc:sldChg>
      <pc:sldChg chg="addSp delSp modSp add mod">
        <pc:chgData name="Carlos Roberto" userId="6bba86c8c1ec7842" providerId="LiveId" clId="{57CF755F-3655-4B34-99B2-9D0D9A9FEB98}" dt="2025-06-12T21:35:09.311" v="796" actId="14100"/>
        <pc:sldMkLst>
          <pc:docMk/>
          <pc:sldMk cId="1086416716" sldId="262"/>
        </pc:sldMkLst>
        <pc:spChg chg="mod">
          <ac:chgData name="Carlos Roberto" userId="6bba86c8c1ec7842" providerId="LiveId" clId="{57CF755F-3655-4B34-99B2-9D0D9A9FEB98}" dt="2025-06-12T21:35:07.002" v="795" actId="14100"/>
          <ac:spMkLst>
            <pc:docMk/>
            <pc:sldMk cId="1086416716" sldId="262"/>
            <ac:spMk id="2" creationId="{26110FFB-0821-A0E5-2AE0-9DB7B9ABC95B}"/>
          </ac:spMkLst>
        </pc:spChg>
        <pc:spChg chg="mod">
          <ac:chgData name="Carlos Roberto" userId="6bba86c8c1ec7842" providerId="LiveId" clId="{57CF755F-3655-4B34-99B2-9D0D9A9FEB98}" dt="2025-06-12T21:27:24.914" v="759" actId="20577"/>
          <ac:spMkLst>
            <pc:docMk/>
            <pc:sldMk cId="1086416716" sldId="262"/>
            <ac:spMk id="3" creationId="{7E29AC2F-CE1A-9357-ACDB-511C0F6211F2}"/>
          </ac:spMkLst>
        </pc:spChg>
        <pc:spChg chg="mod">
          <ac:chgData name="Carlos Roberto" userId="6bba86c8c1ec7842" providerId="LiveId" clId="{57CF755F-3655-4B34-99B2-9D0D9A9FEB98}" dt="2025-06-12T21:35:09.311" v="796" actId="14100"/>
          <ac:spMkLst>
            <pc:docMk/>
            <pc:sldMk cId="1086416716" sldId="262"/>
            <ac:spMk id="4" creationId="{D5A42C96-0A06-95DA-A373-3409E3F43C3A}"/>
          </ac:spMkLst>
        </pc:spChg>
        <pc:spChg chg="add">
          <ac:chgData name="Carlos Roberto" userId="6bba86c8c1ec7842" providerId="LiveId" clId="{57CF755F-3655-4B34-99B2-9D0D9A9FEB98}" dt="2025-06-12T21:26:16.961" v="711"/>
          <ac:spMkLst>
            <pc:docMk/>
            <pc:sldMk cId="1086416716" sldId="262"/>
            <ac:spMk id="6" creationId="{7D213A73-09B8-0D4F-6C7B-01C01F70F02A}"/>
          </ac:spMkLst>
        </pc:spChg>
        <pc:spChg chg="del">
          <ac:chgData name="Carlos Roberto" userId="6bba86c8c1ec7842" providerId="LiveId" clId="{57CF755F-3655-4B34-99B2-9D0D9A9FEB98}" dt="2025-06-12T21:25:56.131" v="708" actId="478"/>
          <ac:spMkLst>
            <pc:docMk/>
            <pc:sldMk cId="1086416716" sldId="262"/>
            <ac:spMk id="9" creationId="{057AF6D0-F475-7D24-A76D-565A1B8496D8}"/>
          </ac:spMkLst>
        </pc:spChg>
        <pc:picChg chg="del">
          <ac:chgData name="Carlos Roberto" userId="6bba86c8c1ec7842" providerId="LiveId" clId="{57CF755F-3655-4B34-99B2-9D0D9A9FEB98}" dt="2025-06-12T21:25:54.293" v="707" actId="478"/>
          <ac:picMkLst>
            <pc:docMk/>
            <pc:sldMk cId="1086416716" sldId="262"/>
            <ac:picMk id="8" creationId="{67C03BC2-39E4-F995-9EC4-B463736F3F30}"/>
          </ac:picMkLst>
        </pc:picChg>
      </pc:sldChg>
      <pc:sldChg chg="delSp modSp add mod ord">
        <pc:chgData name="Carlos Roberto" userId="6bba86c8c1ec7842" providerId="LiveId" clId="{57CF755F-3655-4B34-99B2-9D0D9A9FEB98}" dt="2025-06-13T14:24:40.699" v="934" actId="478"/>
        <pc:sldMkLst>
          <pc:docMk/>
          <pc:sldMk cId="4191870849" sldId="263"/>
        </pc:sldMkLst>
        <pc:spChg chg="del">
          <ac:chgData name="Carlos Roberto" userId="6bba86c8c1ec7842" providerId="LiveId" clId="{57CF755F-3655-4B34-99B2-9D0D9A9FEB98}" dt="2025-06-13T14:24:40.699" v="934" actId="478"/>
          <ac:spMkLst>
            <pc:docMk/>
            <pc:sldMk cId="4191870849" sldId="263"/>
            <ac:spMk id="2" creationId="{DC2B2A52-CF1B-9E42-A737-542F3B186080}"/>
          </ac:spMkLst>
        </pc:spChg>
        <pc:spChg chg="del">
          <ac:chgData name="Carlos Roberto" userId="6bba86c8c1ec7842" providerId="LiveId" clId="{57CF755F-3655-4B34-99B2-9D0D9A9FEB98}" dt="2025-06-13T14:24:40.699" v="934" actId="478"/>
          <ac:spMkLst>
            <pc:docMk/>
            <pc:sldMk cId="4191870849" sldId="263"/>
            <ac:spMk id="3" creationId="{47D17F02-3972-2CD9-7626-9B28F76AD5E2}"/>
          </ac:spMkLst>
        </pc:spChg>
        <pc:spChg chg="mod">
          <ac:chgData name="Carlos Roberto" userId="6bba86c8c1ec7842" providerId="LiveId" clId="{57CF755F-3655-4B34-99B2-9D0D9A9FEB98}" dt="2025-06-12T21:33:14.052" v="785" actId="1076"/>
          <ac:spMkLst>
            <pc:docMk/>
            <pc:sldMk cId="4191870849" sldId="263"/>
            <ac:spMk id="8" creationId="{7EF32295-321A-7612-7728-E85B41CC06C3}"/>
          </ac:spMkLst>
        </pc:spChg>
        <pc:spChg chg="mod">
          <ac:chgData name="Carlos Roberto" userId="6bba86c8c1ec7842" providerId="LiveId" clId="{57CF755F-3655-4B34-99B2-9D0D9A9FEB98}" dt="2025-06-12T21:32:14.023" v="767" actId="20577"/>
          <ac:spMkLst>
            <pc:docMk/>
            <pc:sldMk cId="4191870849" sldId="263"/>
            <ac:spMk id="9" creationId="{7F59A4C6-DBBF-EB61-CE3F-5B9965D1A63F}"/>
          </ac:spMkLst>
        </pc:spChg>
        <pc:spChg chg="mod">
          <ac:chgData name="Carlos Roberto" userId="6bba86c8c1ec7842" providerId="LiveId" clId="{57CF755F-3655-4B34-99B2-9D0D9A9FEB98}" dt="2025-06-12T21:32:41.287" v="773" actId="1076"/>
          <ac:spMkLst>
            <pc:docMk/>
            <pc:sldMk cId="4191870849" sldId="263"/>
            <ac:spMk id="16" creationId="{BD7E373C-50DF-2A7A-F7EA-597EDFF7576B}"/>
          </ac:spMkLst>
        </pc:spChg>
      </pc:sldChg>
      <pc:sldChg chg="addSp delSp modSp add mod ord">
        <pc:chgData name="Carlos Roberto" userId="6bba86c8c1ec7842" providerId="LiveId" clId="{57CF755F-3655-4B34-99B2-9D0D9A9FEB98}" dt="2025-06-12T21:50:35.125" v="877" actId="1076"/>
        <pc:sldMkLst>
          <pc:docMk/>
          <pc:sldMk cId="743024190" sldId="264"/>
        </pc:sldMkLst>
        <pc:spChg chg="mod">
          <ac:chgData name="Carlos Roberto" userId="6bba86c8c1ec7842" providerId="LiveId" clId="{57CF755F-3655-4B34-99B2-9D0D9A9FEB98}" dt="2025-06-12T21:34:43.684" v="791" actId="14100"/>
          <ac:spMkLst>
            <pc:docMk/>
            <pc:sldMk cId="743024190" sldId="264"/>
            <ac:spMk id="2" creationId="{D4124BE8-C1E9-B0AD-9C4C-77B84ACFADC3}"/>
          </ac:spMkLst>
        </pc:spChg>
        <pc:spChg chg="mod">
          <ac:chgData name="Carlos Roberto" userId="6bba86c8c1ec7842" providerId="LiveId" clId="{57CF755F-3655-4B34-99B2-9D0D9A9FEB98}" dt="2025-06-12T21:38:10.510" v="830" actId="6549"/>
          <ac:spMkLst>
            <pc:docMk/>
            <pc:sldMk cId="743024190" sldId="264"/>
            <ac:spMk id="3" creationId="{941E0FF8-A83C-36BF-313C-4C1E8A8A0DCE}"/>
          </ac:spMkLst>
        </pc:spChg>
        <pc:spChg chg="mod">
          <ac:chgData name="Carlos Roberto" userId="6bba86c8c1ec7842" providerId="LiveId" clId="{57CF755F-3655-4B34-99B2-9D0D9A9FEB98}" dt="2025-06-12T21:34:57.847" v="794" actId="14100"/>
          <ac:spMkLst>
            <pc:docMk/>
            <pc:sldMk cId="743024190" sldId="264"/>
            <ac:spMk id="4" creationId="{1A37113F-008C-9E29-3BDE-1A21B20FCDDA}"/>
          </ac:spMkLst>
        </pc:spChg>
        <pc:picChg chg="add del mod">
          <ac:chgData name="Carlos Roberto" userId="6bba86c8c1ec7842" providerId="LiveId" clId="{57CF755F-3655-4B34-99B2-9D0D9A9FEB98}" dt="2025-06-12T21:36:41.089" v="815" actId="22"/>
          <ac:picMkLst>
            <pc:docMk/>
            <pc:sldMk cId="743024190" sldId="264"/>
            <ac:picMk id="7" creationId="{6B0121A3-E7EF-D0EE-44F8-64D753F67596}"/>
          </ac:picMkLst>
        </pc:picChg>
        <pc:picChg chg="add del mod">
          <ac:chgData name="Carlos Roberto" userId="6bba86c8c1ec7842" providerId="LiveId" clId="{57CF755F-3655-4B34-99B2-9D0D9A9FEB98}" dt="2025-06-12T21:38:08.420" v="829" actId="478"/>
          <ac:picMkLst>
            <pc:docMk/>
            <pc:sldMk cId="743024190" sldId="264"/>
            <ac:picMk id="9" creationId="{693FDEEE-F75B-3CA3-A250-21B2CABE838F}"/>
          </ac:picMkLst>
        </pc:picChg>
        <pc:picChg chg="add mod">
          <ac:chgData name="Carlos Roberto" userId="6bba86c8c1ec7842" providerId="LiveId" clId="{57CF755F-3655-4B34-99B2-9D0D9A9FEB98}" dt="2025-06-12T21:50:06.295" v="872"/>
          <ac:picMkLst>
            <pc:docMk/>
            <pc:sldMk cId="743024190" sldId="264"/>
            <ac:picMk id="11" creationId="{5ED66A5D-E9A4-1474-9ACA-A288080C0E98}"/>
          </ac:picMkLst>
        </pc:picChg>
        <pc:picChg chg="add mod">
          <ac:chgData name="Carlos Roberto" userId="6bba86c8c1ec7842" providerId="LiveId" clId="{57CF755F-3655-4B34-99B2-9D0D9A9FEB98}" dt="2025-06-12T21:50:35.125" v="877" actId="1076"/>
          <ac:picMkLst>
            <pc:docMk/>
            <pc:sldMk cId="743024190" sldId="264"/>
            <ac:picMk id="13" creationId="{AA01704A-ED54-8F9A-7677-4D51D367A785}"/>
          </ac:picMkLst>
        </pc:picChg>
      </pc:sldChg>
      <pc:sldChg chg="addSp delSp modSp add mod">
        <pc:chgData name="Carlos Roberto" userId="6bba86c8c1ec7842" providerId="LiveId" clId="{57CF755F-3655-4B34-99B2-9D0D9A9FEB98}" dt="2025-06-12T21:51:02.354" v="881" actId="1076"/>
        <pc:sldMkLst>
          <pc:docMk/>
          <pc:sldMk cId="2124782782" sldId="265"/>
        </pc:sldMkLst>
        <pc:spChg chg="mod">
          <ac:chgData name="Carlos Roberto" userId="6bba86c8c1ec7842" providerId="LiveId" clId="{57CF755F-3655-4B34-99B2-9D0D9A9FEB98}" dt="2025-06-12T21:38:19.210" v="832"/>
          <ac:spMkLst>
            <pc:docMk/>
            <pc:sldMk cId="2124782782" sldId="265"/>
            <ac:spMk id="3" creationId="{39FC2971-90B8-2BAE-C557-B949F41B6440}"/>
          </ac:spMkLst>
        </pc:spChg>
        <pc:spChg chg="add del mod">
          <ac:chgData name="Carlos Roberto" userId="6bba86c8c1ec7842" providerId="LiveId" clId="{57CF755F-3655-4B34-99B2-9D0D9A9FEB98}" dt="2025-06-12T21:51:02.354" v="881" actId="1076"/>
          <ac:spMkLst>
            <pc:docMk/>
            <pc:sldMk cId="2124782782" sldId="265"/>
            <ac:spMk id="8" creationId="{64E63B7B-12BF-EC36-DAE4-8DF93DA75A3D}"/>
          </ac:spMkLst>
        </pc:spChg>
        <pc:spChg chg="add">
          <ac:chgData name="Carlos Roberto" userId="6bba86c8c1ec7842" providerId="LiveId" clId="{57CF755F-3655-4B34-99B2-9D0D9A9FEB98}" dt="2025-06-12T21:39:25.934" v="842"/>
          <ac:spMkLst>
            <pc:docMk/>
            <pc:sldMk cId="2124782782" sldId="265"/>
            <ac:spMk id="9" creationId="{B82051E3-0A4E-7BBB-0F56-4A739EAFD5AC}"/>
          </ac:spMkLst>
        </pc:spChg>
        <pc:spChg chg="add mod">
          <ac:chgData name="Carlos Roberto" userId="6bba86c8c1ec7842" providerId="LiveId" clId="{57CF755F-3655-4B34-99B2-9D0D9A9FEB98}" dt="2025-06-12T21:39:51.091" v="850"/>
          <ac:spMkLst>
            <pc:docMk/>
            <pc:sldMk cId="2124782782" sldId="265"/>
            <ac:spMk id="10" creationId="{7FE2C17C-05D8-EB4E-C5F7-8463F43139D8}"/>
          </ac:spMkLst>
        </pc:spChg>
        <pc:spChg chg="add mod">
          <ac:chgData name="Carlos Roberto" userId="6bba86c8c1ec7842" providerId="LiveId" clId="{57CF755F-3655-4B34-99B2-9D0D9A9FEB98}" dt="2025-06-12T21:39:48.779" v="849"/>
          <ac:spMkLst>
            <pc:docMk/>
            <pc:sldMk cId="2124782782" sldId="265"/>
            <ac:spMk id="11" creationId="{52681B76-8C78-5CBF-8728-1641D7151AFB}"/>
          </ac:spMkLst>
        </pc:spChg>
        <pc:spChg chg="add mod">
          <ac:chgData name="Carlos Roberto" userId="6bba86c8c1ec7842" providerId="LiveId" clId="{57CF755F-3655-4B34-99B2-9D0D9A9FEB98}" dt="2025-06-12T21:39:48.452" v="848"/>
          <ac:spMkLst>
            <pc:docMk/>
            <pc:sldMk cId="2124782782" sldId="265"/>
            <ac:spMk id="12" creationId="{DE9C8A4A-774F-833A-481C-5C6774596102}"/>
          </ac:spMkLst>
        </pc:spChg>
        <pc:spChg chg="add mod">
          <ac:chgData name="Carlos Roberto" userId="6bba86c8c1ec7842" providerId="LiveId" clId="{57CF755F-3655-4B34-99B2-9D0D9A9FEB98}" dt="2025-06-12T21:39:48.125" v="847"/>
          <ac:spMkLst>
            <pc:docMk/>
            <pc:sldMk cId="2124782782" sldId="265"/>
            <ac:spMk id="13" creationId="{5D8164F9-A350-689B-E50D-20E1C0C57B9F}"/>
          </ac:spMkLst>
        </pc:spChg>
        <pc:spChg chg="add">
          <ac:chgData name="Carlos Roberto" userId="6bba86c8c1ec7842" providerId="LiveId" clId="{57CF755F-3655-4B34-99B2-9D0D9A9FEB98}" dt="2025-06-12T21:40:00.345" v="855"/>
          <ac:spMkLst>
            <pc:docMk/>
            <pc:sldMk cId="2124782782" sldId="265"/>
            <ac:spMk id="14" creationId="{F992D4FB-7674-7D43-2D17-D2A57454C6E5}"/>
          </ac:spMkLst>
        </pc:spChg>
        <pc:spChg chg="add">
          <ac:chgData name="Carlos Roberto" userId="6bba86c8c1ec7842" providerId="LiveId" clId="{57CF755F-3655-4B34-99B2-9D0D9A9FEB98}" dt="2025-06-12T21:40:15.343" v="860"/>
          <ac:spMkLst>
            <pc:docMk/>
            <pc:sldMk cId="2124782782" sldId="265"/>
            <ac:spMk id="15" creationId="{EA81B1C9-DF2B-5263-657B-FC02FF214543}"/>
          </ac:spMkLst>
        </pc:spChg>
        <pc:picChg chg="add mod">
          <ac:chgData name="Carlos Roberto" userId="6bba86c8c1ec7842" providerId="LiveId" clId="{57CF755F-3655-4B34-99B2-9D0D9A9FEB98}" dt="2025-06-12T21:50:53.920" v="880" actId="1076"/>
          <ac:picMkLst>
            <pc:docMk/>
            <pc:sldMk cId="2124782782" sldId="265"/>
            <ac:picMk id="7" creationId="{7D36C20F-3623-9802-EF1B-4BA397876E96}"/>
          </ac:picMkLst>
        </pc:picChg>
      </pc:sldChg>
      <pc:sldChg chg="addSp delSp modSp add mod">
        <pc:chgData name="Carlos Roberto" userId="6bba86c8c1ec7842" providerId="LiveId" clId="{57CF755F-3655-4B34-99B2-9D0D9A9FEB98}" dt="2025-06-13T14:32:45.857" v="983" actId="123"/>
        <pc:sldMkLst>
          <pc:docMk/>
          <pc:sldMk cId="943461503" sldId="266"/>
        </pc:sldMkLst>
        <pc:spChg chg="mod">
          <ac:chgData name="Carlos Roberto" userId="6bba86c8c1ec7842" providerId="LiveId" clId="{57CF755F-3655-4B34-99B2-9D0D9A9FEB98}" dt="2025-06-13T14:32:45.857" v="983" actId="123"/>
          <ac:spMkLst>
            <pc:docMk/>
            <pc:sldMk cId="943461503" sldId="266"/>
            <ac:spMk id="3" creationId="{2E6A5F10-7B7F-427B-9632-A96176B7764B}"/>
          </ac:spMkLst>
        </pc:spChg>
        <pc:spChg chg="mod">
          <ac:chgData name="Carlos Roberto" userId="6bba86c8c1ec7842" providerId="LiveId" clId="{57CF755F-3655-4B34-99B2-9D0D9A9FEB98}" dt="2025-06-12T21:51:36.121" v="884"/>
          <ac:spMkLst>
            <pc:docMk/>
            <pc:sldMk cId="943461503" sldId="266"/>
            <ac:spMk id="4" creationId="{CAF5852E-32CD-9A14-A0F3-9C3F7BC4F3D5}"/>
          </ac:spMkLst>
        </pc:spChg>
        <pc:spChg chg="del">
          <ac:chgData name="Carlos Roberto" userId="6bba86c8c1ec7842" providerId="LiveId" clId="{57CF755F-3655-4B34-99B2-9D0D9A9FEB98}" dt="2025-06-12T21:51:46.149" v="887" actId="478"/>
          <ac:spMkLst>
            <pc:docMk/>
            <pc:sldMk cId="943461503" sldId="266"/>
            <ac:spMk id="8" creationId="{69F95632-7CF0-AE0A-50DE-CAF2A518B6A3}"/>
          </ac:spMkLst>
        </pc:spChg>
        <pc:spChg chg="add mod">
          <ac:chgData name="Carlos Roberto" userId="6bba86c8c1ec7842" providerId="LiveId" clId="{57CF755F-3655-4B34-99B2-9D0D9A9FEB98}" dt="2025-06-12T21:53:24.303" v="906" actId="113"/>
          <ac:spMkLst>
            <pc:docMk/>
            <pc:sldMk cId="943461503" sldId="266"/>
            <ac:spMk id="10" creationId="{6BFB1B2E-FCA8-EB53-E4CA-21AF4D16910E}"/>
          </ac:spMkLst>
        </pc:spChg>
        <pc:spChg chg="add">
          <ac:chgData name="Carlos Roberto" userId="6bba86c8c1ec7842" providerId="LiveId" clId="{57CF755F-3655-4B34-99B2-9D0D9A9FEB98}" dt="2025-06-12T21:52:55.205" v="896"/>
          <ac:spMkLst>
            <pc:docMk/>
            <pc:sldMk cId="943461503" sldId="266"/>
            <ac:spMk id="11" creationId="{A979A40A-C3B7-6E6F-DF3C-0E7F566A7125}"/>
          </ac:spMkLst>
        </pc:spChg>
        <pc:spChg chg="add">
          <ac:chgData name="Carlos Roberto" userId="6bba86c8c1ec7842" providerId="LiveId" clId="{57CF755F-3655-4B34-99B2-9D0D9A9FEB98}" dt="2025-06-12T21:52:59.592" v="897"/>
          <ac:spMkLst>
            <pc:docMk/>
            <pc:sldMk cId="943461503" sldId="266"/>
            <ac:spMk id="12" creationId="{4527CCC1-CB75-2DE4-2A9E-033FE7AB64D6}"/>
          </ac:spMkLst>
        </pc:spChg>
        <pc:picChg chg="del">
          <ac:chgData name="Carlos Roberto" userId="6bba86c8c1ec7842" providerId="LiveId" clId="{57CF755F-3655-4B34-99B2-9D0D9A9FEB98}" dt="2025-06-12T21:51:44.293" v="886" actId="478"/>
          <ac:picMkLst>
            <pc:docMk/>
            <pc:sldMk cId="943461503" sldId="266"/>
            <ac:picMk id="7" creationId="{FE98ED59-CFA3-0CA4-8F88-897CA517143C}"/>
          </ac:picMkLst>
        </pc:picChg>
        <pc:picChg chg="add mod">
          <ac:chgData name="Carlos Roberto" userId="6bba86c8c1ec7842" providerId="LiveId" clId="{57CF755F-3655-4B34-99B2-9D0D9A9FEB98}" dt="2025-06-12T21:52:38.204" v="894" actId="14100"/>
          <ac:picMkLst>
            <pc:docMk/>
            <pc:sldMk cId="943461503" sldId="266"/>
            <ac:picMk id="9" creationId="{E1B4C646-19D1-8C1F-23F2-E456D6F95495}"/>
          </ac:picMkLst>
        </pc:picChg>
      </pc:sldChg>
      <pc:sldChg chg="addSp delSp modSp add mod">
        <pc:chgData name="Carlos Roberto" userId="6bba86c8c1ec7842" providerId="LiveId" clId="{57CF755F-3655-4B34-99B2-9D0D9A9FEB98}" dt="2025-06-13T14:32:41.873" v="982" actId="123"/>
        <pc:sldMkLst>
          <pc:docMk/>
          <pc:sldMk cId="1800375595" sldId="267"/>
        </pc:sldMkLst>
        <pc:spChg chg="mod">
          <ac:chgData name="Carlos Roberto" userId="6bba86c8c1ec7842" providerId="LiveId" clId="{57CF755F-3655-4B34-99B2-9D0D9A9FEB98}" dt="2025-06-13T14:32:41.873" v="982" actId="123"/>
          <ac:spMkLst>
            <pc:docMk/>
            <pc:sldMk cId="1800375595" sldId="267"/>
            <ac:spMk id="3" creationId="{58D0C0A1-B8AA-7384-8499-83A369F5737A}"/>
          </ac:spMkLst>
        </pc:spChg>
        <pc:spChg chg="mod">
          <ac:chgData name="Carlos Roberto" userId="6bba86c8c1ec7842" providerId="LiveId" clId="{57CF755F-3655-4B34-99B2-9D0D9A9FEB98}" dt="2025-06-12T21:53:45.596" v="909"/>
          <ac:spMkLst>
            <pc:docMk/>
            <pc:sldMk cId="1800375595" sldId="267"/>
            <ac:spMk id="4" creationId="{73E21077-4630-AD6A-707B-E676FA0F39CA}"/>
          </ac:spMkLst>
        </pc:spChg>
        <pc:spChg chg="add">
          <ac:chgData name="Carlos Roberto" userId="6bba86c8c1ec7842" providerId="LiveId" clId="{57CF755F-3655-4B34-99B2-9D0D9A9FEB98}" dt="2025-06-12T21:54:35.750" v="918"/>
          <ac:spMkLst>
            <pc:docMk/>
            <pc:sldMk cId="1800375595" sldId="267"/>
            <ac:spMk id="8" creationId="{81F64021-8718-9FF8-CF0E-BC09B80359DA}"/>
          </ac:spMkLst>
        </pc:spChg>
        <pc:spChg chg="mod">
          <ac:chgData name="Carlos Roberto" userId="6bba86c8c1ec7842" providerId="LiveId" clId="{57CF755F-3655-4B34-99B2-9D0D9A9FEB98}" dt="2025-06-12T21:54:59.195" v="924" actId="1076"/>
          <ac:spMkLst>
            <pc:docMk/>
            <pc:sldMk cId="1800375595" sldId="267"/>
            <ac:spMk id="10" creationId="{7205AE66-715B-5642-F88F-EC463C0B388C}"/>
          </ac:spMkLst>
        </pc:spChg>
        <pc:picChg chg="add mod">
          <ac:chgData name="Carlos Roberto" userId="6bba86c8c1ec7842" providerId="LiveId" clId="{57CF755F-3655-4B34-99B2-9D0D9A9FEB98}" dt="2025-06-12T21:54:27.595" v="917" actId="14100"/>
          <ac:picMkLst>
            <pc:docMk/>
            <pc:sldMk cId="1800375595" sldId="267"/>
            <ac:picMk id="7" creationId="{B111B900-A76F-4314-4FC2-475C9FCE9385}"/>
          </ac:picMkLst>
        </pc:picChg>
        <pc:picChg chg="del">
          <ac:chgData name="Carlos Roberto" userId="6bba86c8c1ec7842" providerId="LiveId" clId="{57CF755F-3655-4B34-99B2-9D0D9A9FEB98}" dt="2025-06-12T21:53:57.654" v="913" actId="478"/>
          <ac:picMkLst>
            <pc:docMk/>
            <pc:sldMk cId="1800375595" sldId="267"/>
            <ac:picMk id="9" creationId="{8F567868-AB9E-DFAD-0540-CC7046BA98EB}"/>
          </ac:picMkLst>
        </pc:picChg>
      </pc:sldChg>
      <pc:sldChg chg="modSp new del mod">
        <pc:chgData name="Carlos Roberto" userId="6bba86c8c1ec7842" providerId="LiveId" clId="{57CF755F-3655-4B34-99B2-9D0D9A9FEB98}" dt="2025-06-13T14:48:43.755" v="1176" actId="2696"/>
        <pc:sldMkLst>
          <pc:docMk/>
          <pc:sldMk cId="3497829893" sldId="268"/>
        </pc:sldMkLst>
        <pc:spChg chg="mod">
          <ac:chgData name="Carlos Roberto" userId="6bba86c8c1ec7842" providerId="LiveId" clId="{57CF755F-3655-4B34-99B2-9D0D9A9FEB98}" dt="2025-06-12T21:55:55.267" v="928" actId="27636"/>
          <ac:spMkLst>
            <pc:docMk/>
            <pc:sldMk cId="3497829893" sldId="268"/>
            <ac:spMk id="3" creationId="{A98E4418-059A-5E21-6DCA-03F02BAFDB1A}"/>
          </ac:spMkLst>
        </pc:spChg>
      </pc:sldChg>
      <pc:sldChg chg="modSp add mod ord">
        <pc:chgData name="Carlos Roberto" userId="6bba86c8c1ec7842" providerId="LiveId" clId="{57CF755F-3655-4B34-99B2-9D0D9A9FEB98}" dt="2025-06-13T14:31:02.351" v="968" actId="1076"/>
        <pc:sldMkLst>
          <pc:docMk/>
          <pc:sldMk cId="2154045569" sldId="269"/>
        </pc:sldMkLst>
        <pc:spChg chg="mod">
          <ac:chgData name="Carlos Roberto" userId="6bba86c8c1ec7842" providerId="LiveId" clId="{57CF755F-3655-4B34-99B2-9D0D9A9FEB98}" dt="2025-06-13T14:30:51.773" v="967" actId="20577"/>
          <ac:spMkLst>
            <pc:docMk/>
            <pc:sldMk cId="2154045569" sldId="269"/>
            <ac:spMk id="8" creationId="{70828C58-441D-D673-D1BE-444D48B58088}"/>
          </ac:spMkLst>
        </pc:spChg>
        <pc:spChg chg="mod">
          <ac:chgData name="Carlos Roberto" userId="6bba86c8c1ec7842" providerId="LiveId" clId="{57CF755F-3655-4B34-99B2-9D0D9A9FEB98}" dt="2025-06-13T14:30:27.418" v="939" actId="20577"/>
          <ac:spMkLst>
            <pc:docMk/>
            <pc:sldMk cId="2154045569" sldId="269"/>
            <ac:spMk id="9" creationId="{F3C4F793-71DB-105E-9E9A-6881BFAA4E18}"/>
          </ac:spMkLst>
        </pc:spChg>
        <pc:spChg chg="mod">
          <ac:chgData name="Carlos Roberto" userId="6bba86c8c1ec7842" providerId="LiveId" clId="{57CF755F-3655-4B34-99B2-9D0D9A9FEB98}" dt="2025-06-13T14:31:02.351" v="968" actId="1076"/>
          <ac:spMkLst>
            <pc:docMk/>
            <pc:sldMk cId="2154045569" sldId="269"/>
            <ac:spMk id="16" creationId="{6F17DD16-D9EF-16A7-56C8-D1B51730951C}"/>
          </ac:spMkLst>
        </pc:spChg>
      </pc:sldChg>
      <pc:sldChg chg="addSp delSp modSp add mod ord">
        <pc:chgData name="Carlos Roberto" userId="6bba86c8c1ec7842" providerId="LiveId" clId="{57CF755F-3655-4B34-99B2-9D0D9A9FEB98}" dt="2025-06-13T14:44:55.438" v="1113"/>
        <pc:sldMkLst>
          <pc:docMk/>
          <pc:sldMk cId="2965646294" sldId="270"/>
        </pc:sldMkLst>
        <pc:spChg chg="mod">
          <ac:chgData name="Carlos Roberto" userId="6bba86c8c1ec7842" providerId="LiveId" clId="{57CF755F-3655-4B34-99B2-9D0D9A9FEB98}" dt="2025-06-13T14:44:55.438" v="1113"/>
          <ac:spMkLst>
            <pc:docMk/>
            <pc:sldMk cId="2965646294" sldId="270"/>
            <ac:spMk id="2" creationId="{17E30090-92F7-53D8-FE24-3C837DAB6743}"/>
          </ac:spMkLst>
        </pc:spChg>
        <pc:spChg chg="mod">
          <ac:chgData name="Carlos Roberto" userId="6bba86c8c1ec7842" providerId="LiveId" clId="{57CF755F-3655-4B34-99B2-9D0D9A9FEB98}" dt="2025-06-13T14:44:54.144" v="1111"/>
          <ac:spMkLst>
            <pc:docMk/>
            <pc:sldMk cId="2965646294" sldId="270"/>
            <ac:spMk id="3" creationId="{D2EE733E-D04A-FE84-2037-671D3310C788}"/>
          </ac:spMkLst>
        </pc:spChg>
        <pc:spChg chg="mod">
          <ac:chgData name="Carlos Roberto" userId="6bba86c8c1ec7842" providerId="LiveId" clId="{57CF755F-3655-4B34-99B2-9D0D9A9FEB98}" dt="2025-06-13T14:44:54.824" v="1112"/>
          <ac:spMkLst>
            <pc:docMk/>
            <pc:sldMk cId="2965646294" sldId="270"/>
            <ac:spMk id="4" creationId="{DB119404-C205-4194-AFF8-7FB78DFB4A8E}"/>
          </ac:spMkLst>
        </pc:spChg>
        <pc:spChg chg="add">
          <ac:chgData name="Carlos Roberto" userId="6bba86c8c1ec7842" providerId="LiveId" clId="{57CF755F-3655-4B34-99B2-9D0D9A9FEB98}" dt="2025-06-13T14:33:23.786" v="985"/>
          <ac:spMkLst>
            <pc:docMk/>
            <pc:sldMk cId="2965646294" sldId="270"/>
            <ac:spMk id="9" creationId="{8353F620-7D70-248B-79B5-F3987DABED3C}"/>
          </ac:spMkLst>
        </pc:spChg>
        <pc:spChg chg="del">
          <ac:chgData name="Carlos Roberto" userId="6bba86c8c1ec7842" providerId="LiveId" clId="{57CF755F-3655-4B34-99B2-9D0D9A9FEB98}" dt="2025-06-13T14:32:21.582" v="977" actId="478"/>
          <ac:spMkLst>
            <pc:docMk/>
            <pc:sldMk cId="2965646294" sldId="270"/>
            <ac:spMk id="10" creationId="{1BD02F13-65DE-B98E-C940-46E9347682CE}"/>
          </ac:spMkLst>
        </pc:spChg>
        <pc:spChg chg="add del mod">
          <ac:chgData name="Carlos Roberto" userId="6bba86c8c1ec7842" providerId="LiveId" clId="{57CF755F-3655-4B34-99B2-9D0D9A9FEB98}" dt="2025-06-13T14:41:40.682" v="1077" actId="478"/>
          <ac:spMkLst>
            <pc:docMk/>
            <pc:sldMk cId="2965646294" sldId="270"/>
            <ac:spMk id="11" creationId="{F86D0BC3-E49A-1E81-B337-4AB56CFC0FDE}"/>
          </ac:spMkLst>
        </pc:spChg>
        <pc:picChg chg="del">
          <ac:chgData name="Carlos Roberto" userId="6bba86c8c1ec7842" providerId="LiveId" clId="{57CF755F-3655-4B34-99B2-9D0D9A9FEB98}" dt="2025-06-13T14:32:20.124" v="976" actId="478"/>
          <ac:picMkLst>
            <pc:docMk/>
            <pc:sldMk cId="2965646294" sldId="270"/>
            <ac:picMk id="7" creationId="{B0CED432-876B-43DD-D64B-A2FEB95563E2}"/>
          </ac:picMkLst>
        </pc:picChg>
      </pc:sldChg>
      <pc:sldChg chg="addSp delSp modSp add mod">
        <pc:chgData name="Carlos Roberto" userId="6bba86c8c1ec7842" providerId="LiveId" clId="{57CF755F-3655-4B34-99B2-9D0D9A9FEB98}" dt="2025-06-13T14:41:36.689" v="1075" actId="478"/>
        <pc:sldMkLst>
          <pc:docMk/>
          <pc:sldMk cId="192210333" sldId="271"/>
        </pc:sldMkLst>
        <pc:spChg chg="del">
          <ac:chgData name="Carlos Roberto" userId="6bba86c8c1ec7842" providerId="LiveId" clId="{57CF755F-3655-4B34-99B2-9D0D9A9FEB98}" dt="2025-06-13T14:34:56.237" v="1005" actId="478"/>
          <ac:spMkLst>
            <pc:docMk/>
            <pc:sldMk cId="192210333" sldId="271"/>
            <ac:spMk id="3" creationId="{9F042E50-7591-21CA-8EB1-7659FF2BFFA1}"/>
          </ac:spMkLst>
        </pc:spChg>
        <pc:spChg chg="mod">
          <ac:chgData name="Carlos Roberto" userId="6bba86c8c1ec7842" providerId="LiveId" clId="{57CF755F-3655-4B34-99B2-9D0D9A9FEB98}" dt="2025-06-13T14:35:28.209" v="1014" actId="14100"/>
          <ac:spMkLst>
            <pc:docMk/>
            <pc:sldMk cId="192210333" sldId="271"/>
            <ac:spMk id="4" creationId="{63F0020D-F131-DCB1-F782-C590F3A6B39D}"/>
          </ac:spMkLst>
        </pc:spChg>
        <pc:spChg chg="add del mod">
          <ac:chgData name="Carlos Roberto" userId="6bba86c8c1ec7842" providerId="LiveId" clId="{57CF755F-3655-4B34-99B2-9D0D9A9FEB98}" dt="2025-06-13T14:34:57.924" v="1006" actId="478"/>
          <ac:spMkLst>
            <pc:docMk/>
            <pc:sldMk cId="192210333" sldId="271"/>
            <ac:spMk id="9" creationId="{47584499-E575-A247-D374-E74D4473B819}"/>
          </ac:spMkLst>
        </pc:spChg>
        <pc:spChg chg="del mod">
          <ac:chgData name="Carlos Roberto" userId="6bba86c8c1ec7842" providerId="LiveId" clId="{57CF755F-3655-4B34-99B2-9D0D9A9FEB98}" dt="2025-06-13T14:41:36.689" v="1075" actId="478"/>
          <ac:spMkLst>
            <pc:docMk/>
            <pc:sldMk cId="192210333" sldId="271"/>
            <ac:spMk id="11" creationId="{4B5A2451-C326-6291-BB26-241F319A9EAA}"/>
          </ac:spMkLst>
        </pc:spChg>
        <pc:picChg chg="add mod">
          <ac:chgData name="Carlos Roberto" userId="6bba86c8c1ec7842" providerId="LiveId" clId="{57CF755F-3655-4B34-99B2-9D0D9A9FEB98}" dt="2025-06-13T14:36:30.236" v="1019" actId="1076"/>
          <ac:picMkLst>
            <pc:docMk/>
            <pc:sldMk cId="192210333" sldId="271"/>
            <ac:picMk id="12" creationId="{44B89004-09A7-893D-7BDC-5C7C54D1BBAF}"/>
          </ac:picMkLst>
        </pc:picChg>
        <pc:picChg chg="add mod">
          <ac:chgData name="Carlos Roberto" userId="6bba86c8c1ec7842" providerId="LiveId" clId="{57CF755F-3655-4B34-99B2-9D0D9A9FEB98}" dt="2025-06-13T14:36:51.035" v="1023" actId="1076"/>
          <ac:picMkLst>
            <pc:docMk/>
            <pc:sldMk cId="192210333" sldId="271"/>
            <ac:picMk id="14" creationId="{782F4CFA-5142-0E42-8F48-3B6CFCB5C748}"/>
          </ac:picMkLst>
        </pc:picChg>
      </pc:sldChg>
      <pc:sldChg chg="addSp delSp modSp add mod ord">
        <pc:chgData name="Carlos Roberto" userId="6bba86c8c1ec7842" providerId="LiveId" clId="{57CF755F-3655-4B34-99B2-9D0D9A9FEB98}" dt="2025-06-13T14:41:33.012" v="1073" actId="478"/>
        <pc:sldMkLst>
          <pc:docMk/>
          <pc:sldMk cId="1680556134" sldId="272"/>
        </pc:sldMkLst>
        <pc:spChg chg="mod">
          <ac:chgData name="Carlos Roberto" userId="6bba86c8c1ec7842" providerId="LiveId" clId="{57CF755F-3655-4B34-99B2-9D0D9A9FEB98}" dt="2025-06-13T14:37:59.351" v="1056" actId="113"/>
          <ac:spMkLst>
            <pc:docMk/>
            <pc:sldMk cId="1680556134" sldId="272"/>
            <ac:spMk id="3" creationId="{A00CBB6F-0142-11DF-229D-68B08B0BA611}"/>
          </ac:spMkLst>
        </pc:spChg>
        <pc:spChg chg="mod">
          <ac:chgData name="Carlos Roberto" userId="6bba86c8c1ec7842" providerId="LiveId" clId="{57CF755F-3655-4B34-99B2-9D0D9A9FEB98}" dt="2025-06-13T14:37:10.760" v="1028"/>
          <ac:spMkLst>
            <pc:docMk/>
            <pc:sldMk cId="1680556134" sldId="272"/>
            <ac:spMk id="4" creationId="{6FE2C27B-413C-A046-2039-E7D3E22196ED}"/>
          </ac:spMkLst>
        </pc:spChg>
        <pc:spChg chg="add mod">
          <ac:chgData name="Carlos Roberto" userId="6bba86c8c1ec7842" providerId="LiveId" clId="{57CF755F-3655-4B34-99B2-9D0D9A9FEB98}" dt="2025-06-13T14:37:31.410" v="1038"/>
          <ac:spMkLst>
            <pc:docMk/>
            <pc:sldMk cId="1680556134" sldId="272"/>
            <ac:spMk id="7" creationId="{D0B9839A-679C-2F39-A2A3-388AC73B4A14}"/>
          </ac:spMkLst>
        </pc:spChg>
        <pc:spChg chg="del mod">
          <ac:chgData name="Carlos Roberto" userId="6bba86c8c1ec7842" providerId="LiveId" clId="{57CF755F-3655-4B34-99B2-9D0D9A9FEB98}" dt="2025-06-13T14:41:33.012" v="1073" actId="478"/>
          <ac:spMkLst>
            <pc:docMk/>
            <pc:sldMk cId="1680556134" sldId="272"/>
            <ac:spMk id="11" creationId="{E51605B3-648D-A517-B163-14313E7496C0}"/>
          </ac:spMkLst>
        </pc:spChg>
      </pc:sldChg>
      <pc:sldChg chg="addSp delSp modSp add mod">
        <pc:chgData name="Carlos Roberto" userId="6bba86c8c1ec7842" providerId="LiveId" clId="{57CF755F-3655-4B34-99B2-9D0D9A9FEB98}" dt="2025-06-13T14:41:21.704" v="1071" actId="478"/>
        <pc:sldMkLst>
          <pc:docMk/>
          <pc:sldMk cId="3235223477" sldId="273"/>
        </pc:sldMkLst>
        <pc:spChg chg="mod">
          <ac:chgData name="Carlos Roberto" userId="6bba86c8c1ec7842" providerId="LiveId" clId="{57CF755F-3655-4B34-99B2-9D0D9A9FEB98}" dt="2025-06-13T14:38:16.115" v="1059" actId="5793"/>
          <ac:spMkLst>
            <pc:docMk/>
            <pc:sldMk cId="3235223477" sldId="273"/>
            <ac:spMk id="3" creationId="{56910CB7-C0E9-5EDC-9253-8CDF3D431B04}"/>
          </ac:spMkLst>
        </pc:spChg>
        <pc:spChg chg="del mod">
          <ac:chgData name="Carlos Roberto" userId="6bba86c8c1ec7842" providerId="LiveId" clId="{57CF755F-3655-4B34-99B2-9D0D9A9FEB98}" dt="2025-06-13T14:41:21.704" v="1071" actId="478"/>
          <ac:spMkLst>
            <pc:docMk/>
            <pc:sldMk cId="3235223477" sldId="273"/>
            <ac:spMk id="11" creationId="{26475877-1F92-D28F-5D39-799A288B424B}"/>
          </ac:spMkLst>
        </pc:spChg>
        <pc:picChg chg="add mod">
          <ac:chgData name="Carlos Roberto" userId="6bba86c8c1ec7842" providerId="LiveId" clId="{57CF755F-3655-4B34-99B2-9D0D9A9FEB98}" dt="2025-06-13T14:41:01.888" v="1068" actId="14100"/>
          <ac:picMkLst>
            <pc:docMk/>
            <pc:sldMk cId="3235223477" sldId="273"/>
            <ac:picMk id="9" creationId="{85D37AAC-D962-985C-D48E-117DC403C283}"/>
          </ac:picMkLst>
        </pc:picChg>
      </pc:sldChg>
      <pc:sldChg chg="modSp add mod ord">
        <pc:chgData name="Carlos Roberto" userId="6bba86c8c1ec7842" providerId="LiveId" clId="{57CF755F-3655-4B34-99B2-9D0D9A9FEB98}" dt="2025-06-13T14:45:06.646" v="1119"/>
        <pc:sldMkLst>
          <pc:docMk/>
          <pc:sldMk cId="2437145460" sldId="274"/>
        </pc:sldMkLst>
        <pc:spChg chg="mod">
          <ac:chgData name="Carlos Roberto" userId="6bba86c8c1ec7842" providerId="LiveId" clId="{57CF755F-3655-4B34-99B2-9D0D9A9FEB98}" dt="2025-06-13T14:45:00.268" v="1115" actId="20577"/>
          <ac:spMkLst>
            <pc:docMk/>
            <pc:sldMk cId="2437145460" sldId="274"/>
            <ac:spMk id="8" creationId="{4F121108-4228-7B43-CF94-E3857FEC277B}"/>
          </ac:spMkLst>
        </pc:spChg>
        <pc:spChg chg="mod">
          <ac:chgData name="Carlos Roberto" userId="6bba86c8c1ec7842" providerId="LiveId" clId="{57CF755F-3655-4B34-99B2-9D0D9A9FEB98}" dt="2025-06-13T14:45:02.631" v="1117" actId="20577"/>
          <ac:spMkLst>
            <pc:docMk/>
            <pc:sldMk cId="2437145460" sldId="274"/>
            <ac:spMk id="9" creationId="{AF7FAFE1-8A38-82DF-99DA-0569AF768A31}"/>
          </ac:spMkLst>
        </pc:spChg>
      </pc:sldChg>
      <pc:sldChg chg="add del ord">
        <pc:chgData name="Carlos Roberto" userId="6bba86c8c1ec7842" providerId="LiveId" clId="{57CF755F-3655-4B34-99B2-9D0D9A9FEB98}" dt="2025-06-13T14:44:47.997" v="1107" actId="2890"/>
        <pc:sldMkLst>
          <pc:docMk/>
          <pc:sldMk cId="115995698" sldId="275"/>
        </pc:sldMkLst>
      </pc:sldChg>
      <pc:sldChg chg="delSp modSp add mod ord">
        <pc:chgData name="Carlos Roberto" userId="6bba86c8c1ec7842" providerId="LiveId" clId="{57CF755F-3655-4B34-99B2-9D0D9A9FEB98}" dt="2025-06-13T14:45:53.086" v="1136" actId="123"/>
        <pc:sldMkLst>
          <pc:docMk/>
          <pc:sldMk cId="1388618441" sldId="275"/>
        </pc:sldMkLst>
        <pc:spChg chg="mod">
          <ac:chgData name="Carlos Roberto" userId="6bba86c8c1ec7842" providerId="LiveId" clId="{57CF755F-3655-4B34-99B2-9D0D9A9FEB98}" dt="2025-06-13T14:45:21.829" v="1123"/>
          <ac:spMkLst>
            <pc:docMk/>
            <pc:sldMk cId="1388618441" sldId="275"/>
            <ac:spMk id="2" creationId="{2FD00105-674E-8882-33E3-856C6E85A218}"/>
          </ac:spMkLst>
        </pc:spChg>
        <pc:spChg chg="mod">
          <ac:chgData name="Carlos Roberto" userId="6bba86c8c1ec7842" providerId="LiveId" clId="{57CF755F-3655-4B34-99B2-9D0D9A9FEB98}" dt="2025-06-13T14:45:53.086" v="1136" actId="123"/>
          <ac:spMkLst>
            <pc:docMk/>
            <pc:sldMk cId="1388618441" sldId="275"/>
            <ac:spMk id="3" creationId="{8F2A58E7-FEFA-7EA5-D2CD-2AA6C997FB07}"/>
          </ac:spMkLst>
        </pc:spChg>
        <pc:spChg chg="mod">
          <ac:chgData name="Carlos Roberto" userId="6bba86c8c1ec7842" providerId="LiveId" clId="{57CF755F-3655-4B34-99B2-9D0D9A9FEB98}" dt="2025-06-13T14:45:32.018" v="1129"/>
          <ac:spMkLst>
            <pc:docMk/>
            <pc:sldMk cId="1388618441" sldId="275"/>
            <ac:spMk id="4" creationId="{B476B348-78A7-C81D-5BBB-CCF964C22F02}"/>
          </ac:spMkLst>
        </pc:spChg>
        <pc:picChg chg="del">
          <ac:chgData name="Carlos Roberto" userId="6bba86c8c1ec7842" providerId="LiveId" clId="{57CF755F-3655-4B34-99B2-9D0D9A9FEB98}" dt="2025-06-13T14:45:39.710" v="1131" actId="478"/>
          <ac:picMkLst>
            <pc:docMk/>
            <pc:sldMk cId="1388618441" sldId="275"/>
            <ac:picMk id="9" creationId="{12D528F3-8B6E-F558-F8C2-87D68814DB96}"/>
          </ac:picMkLst>
        </pc:picChg>
      </pc:sldChg>
      <pc:sldChg chg="addSp modSp add mod">
        <pc:chgData name="Carlos Roberto" userId="6bba86c8c1ec7842" providerId="LiveId" clId="{57CF755F-3655-4B34-99B2-9D0D9A9FEB98}" dt="2025-06-13T14:47:11.930" v="1161" actId="1076"/>
        <pc:sldMkLst>
          <pc:docMk/>
          <pc:sldMk cId="2719758564" sldId="276"/>
        </pc:sldMkLst>
        <pc:spChg chg="mod">
          <ac:chgData name="Carlos Roberto" userId="6bba86c8c1ec7842" providerId="LiveId" clId="{57CF755F-3655-4B34-99B2-9D0D9A9FEB98}" dt="2025-06-13T14:46:15.471" v="1142" actId="20577"/>
          <ac:spMkLst>
            <pc:docMk/>
            <pc:sldMk cId="2719758564" sldId="276"/>
            <ac:spMk id="3" creationId="{C1F5A829-5C3D-BEC6-CA71-5969DEE83237}"/>
          </ac:spMkLst>
        </pc:spChg>
        <pc:spChg chg="mod">
          <ac:chgData name="Carlos Roberto" userId="6bba86c8c1ec7842" providerId="LiveId" clId="{57CF755F-3655-4B34-99B2-9D0D9A9FEB98}" dt="2025-06-13T14:46:01.982" v="1139"/>
          <ac:spMkLst>
            <pc:docMk/>
            <pc:sldMk cId="2719758564" sldId="276"/>
            <ac:spMk id="4" creationId="{2A122846-520E-C9E4-4096-7D1492E5AEF4}"/>
          </ac:spMkLst>
        </pc:spChg>
        <pc:picChg chg="add mod">
          <ac:chgData name="Carlos Roberto" userId="6bba86c8c1ec7842" providerId="LiveId" clId="{57CF755F-3655-4B34-99B2-9D0D9A9FEB98}" dt="2025-06-13T14:46:37.023" v="1149"/>
          <ac:picMkLst>
            <pc:docMk/>
            <pc:sldMk cId="2719758564" sldId="276"/>
            <ac:picMk id="9" creationId="{5560A0FE-492D-ECD3-07C5-1003F858111A}"/>
          </ac:picMkLst>
        </pc:picChg>
        <pc:picChg chg="add mod">
          <ac:chgData name="Carlos Roberto" userId="6bba86c8c1ec7842" providerId="LiveId" clId="{57CF755F-3655-4B34-99B2-9D0D9A9FEB98}" dt="2025-06-13T14:46:43.839" v="1154"/>
          <ac:picMkLst>
            <pc:docMk/>
            <pc:sldMk cId="2719758564" sldId="276"/>
            <ac:picMk id="11" creationId="{53013B90-6848-6D27-AFAB-854A74D7FC57}"/>
          </ac:picMkLst>
        </pc:picChg>
        <pc:picChg chg="add mod">
          <ac:chgData name="Carlos Roberto" userId="6bba86c8c1ec7842" providerId="LiveId" clId="{57CF755F-3655-4B34-99B2-9D0D9A9FEB98}" dt="2025-06-13T14:47:11.930" v="1161" actId="1076"/>
          <ac:picMkLst>
            <pc:docMk/>
            <pc:sldMk cId="2719758564" sldId="276"/>
            <ac:picMk id="13" creationId="{C4175CBC-F9E9-E001-7278-62BECC7273F5}"/>
          </ac:picMkLst>
        </pc:picChg>
      </pc:sldChg>
      <pc:sldChg chg="addSp delSp modSp add mod">
        <pc:chgData name="Carlos Roberto" userId="6bba86c8c1ec7842" providerId="LiveId" clId="{57CF755F-3655-4B34-99B2-9D0D9A9FEB98}" dt="2025-06-13T14:48:34.889" v="1175" actId="114"/>
        <pc:sldMkLst>
          <pc:docMk/>
          <pc:sldMk cId="3502010178" sldId="277"/>
        </pc:sldMkLst>
        <pc:spChg chg="mod">
          <ac:chgData name="Carlos Roberto" userId="6bba86c8c1ec7842" providerId="LiveId" clId="{57CF755F-3655-4B34-99B2-9D0D9A9FEB98}" dt="2025-06-13T14:47:24.754" v="1163"/>
          <ac:spMkLst>
            <pc:docMk/>
            <pc:sldMk cId="3502010178" sldId="277"/>
            <ac:spMk id="3" creationId="{29C1717A-A530-C828-84CC-30FF74DC49AE}"/>
          </ac:spMkLst>
        </pc:spChg>
        <pc:spChg chg="add">
          <ac:chgData name="Carlos Roberto" userId="6bba86c8c1ec7842" providerId="LiveId" clId="{57CF755F-3655-4B34-99B2-9D0D9A9FEB98}" dt="2025-06-13T14:48:11.477" v="1169"/>
          <ac:spMkLst>
            <pc:docMk/>
            <pc:sldMk cId="3502010178" sldId="277"/>
            <ac:spMk id="10" creationId="{58B6BED8-78D9-88FC-4E44-73375779C92D}"/>
          </ac:spMkLst>
        </pc:spChg>
        <pc:spChg chg="add mod">
          <ac:chgData name="Carlos Roberto" userId="6bba86c8c1ec7842" providerId="LiveId" clId="{57CF755F-3655-4B34-99B2-9D0D9A9FEB98}" dt="2025-06-13T14:48:34.889" v="1175" actId="114"/>
          <ac:spMkLst>
            <pc:docMk/>
            <pc:sldMk cId="3502010178" sldId="277"/>
            <ac:spMk id="11" creationId="{0F46F9A7-6B0B-C0A9-437A-13F2B7488B0D}"/>
          </ac:spMkLst>
        </pc:spChg>
        <pc:spChg chg="add">
          <ac:chgData name="Carlos Roberto" userId="6bba86c8c1ec7842" providerId="LiveId" clId="{57CF755F-3655-4B34-99B2-9D0D9A9FEB98}" dt="2025-06-13T14:48:22.944" v="1172"/>
          <ac:spMkLst>
            <pc:docMk/>
            <pc:sldMk cId="3502010178" sldId="277"/>
            <ac:spMk id="12" creationId="{8FEAC817-E717-7FA7-BB4E-C1330F1625E2}"/>
          </ac:spMkLst>
        </pc:spChg>
        <pc:picChg chg="add mod">
          <ac:chgData name="Carlos Roberto" userId="6bba86c8c1ec7842" providerId="LiveId" clId="{57CF755F-3655-4B34-99B2-9D0D9A9FEB98}" dt="2025-06-13T14:48:01.931" v="1168" actId="1076"/>
          <ac:picMkLst>
            <pc:docMk/>
            <pc:sldMk cId="3502010178" sldId="277"/>
            <ac:picMk id="9" creationId="{FE00F718-3679-9A72-15DF-7DE50BA235EA}"/>
          </ac:picMkLst>
        </pc:picChg>
        <pc:picChg chg="del">
          <ac:chgData name="Carlos Roberto" userId="6bba86c8c1ec7842" providerId="LiveId" clId="{57CF755F-3655-4B34-99B2-9D0D9A9FEB98}" dt="2025-06-13T14:47:26.497" v="1164" actId="478"/>
          <ac:picMkLst>
            <pc:docMk/>
            <pc:sldMk cId="3502010178" sldId="277"/>
            <ac:picMk id="13" creationId="{5D2D08D5-7AD3-96A1-A48F-C22E9EF623CD}"/>
          </ac:picMkLst>
        </pc:picChg>
      </pc:sldChg>
      <pc:sldChg chg="modSp add mod ord">
        <pc:chgData name="Carlos Roberto" userId="6bba86c8c1ec7842" providerId="LiveId" clId="{57CF755F-3655-4B34-99B2-9D0D9A9FEB98}" dt="2025-06-13T14:49:32.020" v="1196" actId="1076"/>
        <pc:sldMkLst>
          <pc:docMk/>
          <pc:sldMk cId="4042435717" sldId="278"/>
        </pc:sldMkLst>
        <pc:spChg chg="mod">
          <ac:chgData name="Carlos Roberto" userId="6bba86c8c1ec7842" providerId="LiveId" clId="{57CF755F-3655-4B34-99B2-9D0D9A9FEB98}" dt="2025-06-13T14:49:24.278" v="1195" actId="20577"/>
          <ac:spMkLst>
            <pc:docMk/>
            <pc:sldMk cId="4042435717" sldId="278"/>
            <ac:spMk id="8" creationId="{5097BC10-0001-1CC6-F95E-6B875D9D5ABD}"/>
          </ac:spMkLst>
        </pc:spChg>
        <pc:spChg chg="mod">
          <ac:chgData name="Carlos Roberto" userId="6bba86c8c1ec7842" providerId="LiveId" clId="{57CF755F-3655-4B34-99B2-9D0D9A9FEB98}" dt="2025-06-13T14:49:18.148" v="1181" actId="20577"/>
          <ac:spMkLst>
            <pc:docMk/>
            <pc:sldMk cId="4042435717" sldId="278"/>
            <ac:spMk id="9" creationId="{D553F730-8BC9-1F58-5A6D-0603FC18D923}"/>
          </ac:spMkLst>
        </pc:spChg>
        <pc:spChg chg="mod">
          <ac:chgData name="Carlos Roberto" userId="6bba86c8c1ec7842" providerId="LiveId" clId="{57CF755F-3655-4B34-99B2-9D0D9A9FEB98}" dt="2025-06-13T14:49:32.020" v="1196" actId="1076"/>
          <ac:spMkLst>
            <pc:docMk/>
            <pc:sldMk cId="4042435717" sldId="278"/>
            <ac:spMk id="16" creationId="{6915EE39-0CFF-6579-BB01-DE6D7E84A785}"/>
          </ac:spMkLst>
        </pc:spChg>
      </pc:sldChg>
      <pc:sldChg chg="delSp modSp add mod ord">
        <pc:chgData name="Carlos Roberto" userId="6bba86c8c1ec7842" providerId="LiveId" clId="{57CF755F-3655-4B34-99B2-9D0D9A9FEB98}" dt="2025-06-13T15:07:57.241" v="1214" actId="123"/>
        <pc:sldMkLst>
          <pc:docMk/>
          <pc:sldMk cId="1914226667" sldId="279"/>
        </pc:sldMkLst>
        <pc:spChg chg="mod">
          <ac:chgData name="Carlos Roberto" userId="6bba86c8c1ec7842" providerId="LiveId" clId="{57CF755F-3655-4B34-99B2-9D0D9A9FEB98}" dt="2025-06-13T14:49:44.528" v="1201"/>
          <ac:spMkLst>
            <pc:docMk/>
            <pc:sldMk cId="1914226667" sldId="279"/>
            <ac:spMk id="2" creationId="{B5C81106-AF3B-60DF-B420-DC8B3690427F}"/>
          </ac:spMkLst>
        </pc:spChg>
        <pc:spChg chg="mod">
          <ac:chgData name="Carlos Roberto" userId="6bba86c8c1ec7842" providerId="LiveId" clId="{57CF755F-3655-4B34-99B2-9D0D9A9FEB98}" dt="2025-06-13T15:07:57.241" v="1214" actId="123"/>
          <ac:spMkLst>
            <pc:docMk/>
            <pc:sldMk cId="1914226667" sldId="279"/>
            <ac:spMk id="3" creationId="{0D56EE26-A246-DB50-591C-453D779B5F54}"/>
          </ac:spMkLst>
        </pc:spChg>
        <pc:spChg chg="del">
          <ac:chgData name="Carlos Roberto" userId="6bba86c8c1ec7842" providerId="LiveId" clId="{57CF755F-3655-4B34-99B2-9D0D9A9FEB98}" dt="2025-06-13T14:49:58.034" v="1202" actId="478"/>
          <ac:spMkLst>
            <pc:docMk/>
            <pc:sldMk cId="1914226667" sldId="279"/>
            <ac:spMk id="4" creationId="{5036D49E-18FF-9927-3786-B9C6597FC3D3}"/>
          </ac:spMkLst>
        </pc:spChg>
        <pc:spChg chg="del">
          <ac:chgData name="Carlos Roberto" userId="6bba86c8c1ec7842" providerId="LiveId" clId="{57CF755F-3655-4B34-99B2-9D0D9A9FEB98}" dt="2025-06-13T14:50:01.184" v="1204" actId="478"/>
          <ac:spMkLst>
            <pc:docMk/>
            <pc:sldMk cId="1914226667" sldId="279"/>
            <ac:spMk id="11" creationId="{309949EE-98D1-1AF8-D05C-62C4F9114EC7}"/>
          </ac:spMkLst>
        </pc:spChg>
        <pc:picChg chg="del">
          <ac:chgData name="Carlos Roberto" userId="6bba86c8c1ec7842" providerId="LiveId" clId="{57CF755F-3655-4B34-99B2-9D0D9A9FEB98}" dt="2025-06-13T14:49:59.668" v="1203" actId="478"/>
          <ac:picMkLst>
            <pc:docMk/>
            <pc:sldMk cId="1914226667" sldId="279"/>
            <ac:picMk id="9" creationId="{B06D2994-137F-54C2-F9B6-2DFDAA58E8CE}"/>
          </ac:picMkLst>
        </pc:picChg>
      </pc:sldChg>
      <pc:sldMasterChg chg="addSp modSp mod setBg modSldLayout">
        <pc:chgData name="Carlos Roberto" userId="6bba86c8c1ec7842" providerId="LiveId" clId="{57CF755F-3655-4B34-99B2-9D0D9A9FEB98}" dt="2025-06-12T20:08:03.410" v="312" actId="255"/>
        <pc:sldMasterMkLst>
          <pc:docMk/>
          <pc:sldMasterMk cId="333140315" sldId="2147483684"/>
        </pc:sldMasterMkLst>
        <pc:spChg chg="mod ord">
          <ac:chgData name="Carlos Roberto" userId="6bba86c8c1ec7842" providerId="LiveId" clId="{57CF755F-3655-4B34-99B2-9D0D9A9FEB98}" dt="2025-06-12T20:03:35.818" v="105" actId="16037"/>
          <ac:spMkLst>
            <pc:docMk/>
            <pc:sldMasterMk cId="333140315" sldId="2147483684"/>
            <ac:spMk id="2" creationId="{00000000-0000-0000-0000-000000000000}"/>
          </ac:spMkLst>
        </pc:spChg>
        <pc:spChg chg="add mod">
          <ac:chgData name="Carlos Roberto" userId="6bba86c8c1ec7842" providerId="LiveId" clId="{57CF755F-3655-4B34-99B2-9D0D9A9FEB98}" dt="2025-06-12T20:03:27.348" v="101"/>
          <ac:spMkLst>
            <pc:docMk/>
            <pc:sldMasterMk cId="333140315" sldId="2147483684"/>
            <ac:spMk id="7" creationId="{26A45043-84FD-5325-CC11-2B4B8E8E2E8C}"/>
          </ac:spMkLst>
        </pc:spChg>
        <pc:sldLayoutChg chg="modSp">
          <pc:chgData name="Carlos Roberto" userId="6bba86c8c1ec7842" providerId="LiveId" clId="{57CF755F-3655-4B34-99B2-9D0D9A9FEB98}" dt="2025-06-12T20:08:03.410" v="312" actId="255"/>
          <pc:sldLayoutMkLst>
            <pc:docMk/>
            <pc:sldMasterMk cId="333140315" sldId="2147483684"/>
            <pc:sldLayoutMk cId="2777690656" sldId="2147483686"/>
          </pc:sldLayoutMkLst>
          <pc:spChg chg="mod">
            <ac:chgData name="Carlos Roberto" userId="6bba86c8c1ec7842" providerId="LiveId" clId="{57CF755F-3655-4B34-99B2-9D0D9A9FEB98}" dt="2025-06-12T20:08:00.464" v="311" actId="255"/>
            <ac:spMkLst>
              <pc:docMk/>
              <pc:sldMasterMk cId="333140315" sldId="2147483684"/>
              <pc:sldLayoutMk cId="2777690656" sldId="2147483686"/>
              <ac:spMk id="2" creationId="{00000000-0000-0000-0000-000000000000}"/>
            </ac:spMkLst>
          </pc:spChg>
          <pc:spChg chg="mod">
            <ac:chgData name="Carlos Roberto" userId="6bba86c8c1ec7842" providerId="LiveId" clId="{57CF755F-3655-4B34-99B2-9D0D9A9FEB98}" dt="2025-06-12T20:08:03.410" v="312" actId="255"/>
            <ac:spMkLst>
              <pc:docMk/>
              <pc:sldMasterMk cId="333140315" sldId="2147483684"/>
              <pc:sldLayoutMk cId="2777690656" sldId="2147483686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639AF-A330-4343-B993-B2617866F235}" type="datetimeFigureOut">
              <a:rPr lang="en-US" smtClean="0"/>
              <a:t>06/13/2025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5EFEB-A444-4C08-BFF7-BE6F64CFA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2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ED735-8030-447F-BB05-DF0008AFD270}" type="datetime1">
              <a:rPr lang="en-US" smtClean="0"/>
              <a:t>06/13/2025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4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CEC3B-DCBB-4F2A-9DA5-65E1BA9095C6}" type="datetime1">
              <a:rPr lang="en-US" smtClean="0"/>
              <a:t>06/13/2025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88568-EAE1-476E-8CCA-20DC8380A804}" type="datetime1">
              <a:rPr lang="en-US" smtClean="0"/>
              <a:t>06/13/2025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08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E58E2-76B6-4E20-AE74-FA3FBBCE9958}" type="datetime1">
              <a:rPr lang="en-US" smtClean="0"/>
              <a:t>06/13/2025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90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02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7F9ED-9799-4A81-86E6-1A8EDF5F54BF}" type="datetime1">
              <a:rPr lang="en-US" smtClean="0"/>
              <a:t>06/13/2025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2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771C-D0B8-4209-A7E8-C19269D067BA}" type="datetime1">
              <a:rPr lang="en-US" smtClean="0"/>
              <a:t>06/13/2025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2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7FC4-2383-4818-8FC1-A35F48D4CA9D}" type="datetime1">
              <a:rPr lang="en-US" smtClean="0"/>
              <a:t>06/13/2025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0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8DD7-A1CA-4880-B713-3C2D06C921F3}" type="datetime1">
              <a:rPr lang="en-US" smtClean="0"/>
              <a:t>06/13/2025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5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7068-E885-419A-B15C-8074E1CF4351}" type="datetime1">
              <a:rPr lang="en-US" smtClean="0"/>
              <a:t>06/13/2025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1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16FF1-AEDC-454A-95FC-516D0EACF1F6}" type="datetime1">
              <a:rPr lang="en-US" smtClean="0"/>
              <a:t>06/13/2025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5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6CE0C-D8C8-46B7-BA17-3EDF1E0B5984}" type="datetime1">
              <a:rPr lang="en-US" smtClean="0"/>
              <a:t>06/13/2025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8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0BA43D-1340-409B-ADA7-E1FF518E068C}" type="datetime1">
              <a:rPr lang="en-US" smtClean="0"/>
              <a:t>06/13/2025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JAVA OF EXILE - CARLOS ROBERTO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D65257-CFB9-4051-9D68-9A459B982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0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ster of a person in a hood with a glowing ball&#10;&#10;AI-generated content may be incorrect.">
            <a:extLst>
              <a:ext uri="{FF2B5EF4-FFF2-40B4-BE49-F238E27FC236}">
                <a16:creationId xmlns:a16="http://schemas.microsoft.com/office/drawing/2014/main" id="{5CA133DD-35E7-BB8F-94C2-E3727B10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FBF28B-D269-863F-E5CB-E3597118BBA4}"/>
              </a:ext>
            </a:extLst>
          </p:cNvPr>
          <p:cNvSpPr txBox="1"/>
          <p:nvPr/>
        </p:nvSpPr>
        <p:spPr>
          <a:xfrm>
            <a:off x="6591300" y="11906250"/>
            <a:ext cx="2724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BBF92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Carlos Roberto</a:t>
            </a:r>
            <a:endParaRPr lang="en-US" sz="3200" dirty="0">
              <a:solidFill>
                <a:srgbClr val="DBBF92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750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F9A9-D33F-2042-6D3F-5E3704AC4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1810C-EE4D-5C2D-11F1-D4F7D292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Programação Orientada a Objetos (POO) em Java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2971-90B8-2BAE-C557-B949F41B6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443198"/>
          </a:xfrm>
        </p:spPr>
        <p:txBody>
          <a:bodyPr lIns="0" tIns="0" rIns="0" bIns="0">
            <a:spAutoFit/>
          </a:bodyPr>
          <a:lstStyle/>
          <a:p>
            <a:pPr marL="0" indent="0" algn="just">
              <a:buNone/>
            </a:pPr>
            <a:r>
              <a:rPr lang="pt-BR" dirty="0"/>
              <a:t>Exemplo de encapsulamento em Java: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4053C6-75CA-1035-381C-D97B654051B5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Classes, Objetos e Encapsulamento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742584-235E-4149-327A-F407E0C8C30C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6C20F-3623-9802-EF1B-4BA397876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3613889"/>
            <a:ext cx="8282198" cy="574442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E63B7B-12BF-EC36-DAE4-8DF93DA75A3D}"/>
              </a:ext>
            </a:extLst>
          </p:cNvPr>
          <p:cNvSpPr txBox="1">
            <a:spLocks/>
          </p:cNvSpPr>
          <p:nvPr/>
        </p:nvSpPr>
        <p:spPr>
          <a:xfrm>
            <a:off x="660082" y="9553574"/>
            <a:ext cx="8281035" cy="177279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/>
              <a:t>Essa estrutura evita o acesso direto aos atributos (</a:t>
            </a:r>
            <a:r>
              <a:rPr lang="pt-BR" b="1" dirty="0" err="1"/>
              <a:t>private</a:t>
            </a:r>
            <a:r>
              <a:rPr lang="pt-BR" dirty="0"/>
              <a:t>) e permite que sejam manipulados de forma segura através de métodos (</a:t>
            </a:r>
            <a:r>
              <a:rPr lang="pt-BR" b="1" dirty="0" err="1"/>
              <a:t>getNome</a:t>
            </a:r>
            <a:r>
              <a:rPr lang="pt-BR" b="1" dirty="0"/>
              <a:t>()</a:t>
            </a:r>
            <a:r>
              <a:rPr lang="pt-BR" dirty="0"/>
              <a:t> e </a:t>
            </a:r>
            <a:r>
              <a:rPr lang="pt-BR" b="1" dirty="0" err="1"/>
              <a:t>setNome</a:t>
            </a:r>
            <a:r>
              <a:rPr lang="pt-BR" b="1" dirty="0"/>
              <a:t>()</a:t>
            </a:r>
            <a:r>
              <a:rPr lang="pt-BR" dirty="0"/>
              <a:t>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E2F8B-2E93-78D7-CD1E-D41ABF42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10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1459091-78E4-26A1-34DF-9E327A64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8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08F31-D837-F407-43F3-F4D8A6325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38EC8-99EA-E13E-521F-D3BE98A87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Programação Orientada a Objetos (POO) em Java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5F10-7B7F-427B-9632-A96176B7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2800254"/>
          </a:xfrm>
        </p:spPr>
        <p:txBody>
          <a:bodyPr lIns="0" tIns="0" rIns="0" bIns="0">
            <a:spAutoFit/>
          </a:bodyPr>
          <a:lstStyle/>
          <a:p>
            <a:pPr marL="0" indent="0" algn="just">
              <a:buNone/>
            </a:pPr>
            <a:r>
              <a:rPr lang="pt-BR" b="1" dirty="0"/>
              <a:t>Herança</a:t>
            </a:r>
            <a:r>
              <a:rPr lang="pt-BR" dirty="0"/>
              <a:t> permite que uma classe filha derive características de uma classe pai, evitando repetição de código. Já </a:t>
            </a:r>
            <a:r>
              <a:rPr lang="pt-BR" b="1" dirty="0"/>
              <a:t>polimorfismo</a:t>
            </a:r>
            <a:r>
              <a:rPr lang="pt-BR" dirty="0"/>
              <a:t> possibilita que um método tenha múltiplas formas, proporcionando flexibilidade ao código.</a:t>
            </a:r>
          </a:p>
          <a:p>
            <a:pPr marL="0" indent="0" algn="just">
              <a:buNone/>
            </a:pPr>
            <a:r>
              <a:rPr lang="pt-BR" dirty="0"/>
              <a:t>Exemplo de herança em Java: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F5852E-32CD-9A14-A0F3-9C3F7BC4F3D5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Herança e Polimorfismo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74101-02B7-C83E-658A-6BAF3AF9179E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B4C646-19D1-8C1F-23F2-E456D6F9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5980628"/>
            <a:ext cx="8281035" cy="453670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FB1B2E-FCA8-EB53-E4CA-21AF4D16910E}"/>
              </a:ext>
            </a:extLst>
          </p:cNvPr>
          <p:cNvSpPr txBox="1">
            <a:spLocks/>
          </p:cNvSpPr>
          <p:nvPr/>
        </p:nvSpPr>
        <p:spPr>
          <a:xfrm>
            <a:off x="660082" y="10748143"/>
            <a:ext cx="8281035" cy="1329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/>
              <a:t>Aqui, a classe </a:t>
            </a:r>
            <a:r>
              <a:rPr lang="pt-BR" b="1" dirty="0"/>
              <a:t>Mago</a:t>
            </a:r>
            <a:r>
              <a:rPr lang="pt-BR" dirty="0"/>
              <a:t> herda </a:t>
            </a:r>
            <a:r>
              <a:rPr lang="pt-BR" b="1" dirty="0"/>
              <a:t>Guerreiro</a:t>
            </a:r>
            <a:r>
              <a:rPr lang="pt-BR" dirty="0"/>
              <a:t>, mas sobrescreve o método </a:t>
            </a:r>
            <a:r>
              <a:rPr lang="pt-BR" b="1" dirty="0"/>
              <a:t>atacar()</a:t>
            </a:r>
            <a:r>
              <a:rPr lang="pt-BR" dirty="0"/>
              <a:t> com um comportamento diferente.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1AA38-2524-3EA3-F18A-E306B7613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957FF0-1456-53A5-8CC4-2CC70451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6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80D0B-DDE3-4640-8121-6D7A630E8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061A4-2126-305A-B055-C465A501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Programação Orientada a Objetos (POO) em Java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C0A1-B8AA-7384-8499-83A369F57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1913857"/>
          </a:xfrm>
        </p:spPr>
        <p:txBody>
          <a:bodyPr lIns="0" tIns="0" rIns="0" bIns="0">
            <a:spAutoFit/>
          </a:bodyPr>
          <a:lstStyle/>
          <a:p>
            <a:pPr marL="0" indent="0" algn="just">
              <a:buNone/>
            </a:pPr>
            <a:r>
              <a:rPr lang="pt-BR" dirty="0"/>
              <a:t>Java permite criar </a:t>
            </a:r>
            <a:r>
              <a:rPr lang="pt-BR" b="1" dirty="0"/>
              <a:t>interfaces</a:t>
            </a:r>
            <a:r>
              <a:rPr lang="pt-BR" dirty="0"/>
              <a:t>, que definem contratos de comportamento para as classes, garantindo flexibilidade e organização.</a:t>
            </a:r>
          </a:p>
          <a:p>
            <a:pPr marL="0" indent="0" algn="just">
              <a:buNone/>
            </a:pPr>
            <a:r>
              <a:rPr lang="pt-BR" dirty="0"/>
              <a:t>Exemplo de interface em Java: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E21077-4630-AD6A-707B-E676FA0F39CA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Interfaces e Abstração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2394B3-681F-AE66-BA1C-A91524A43B09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05AE66-715B-5642-F88F-EC463C0B388C}"/>
              </a:ext>
            </a:extLst>
          </p:cNvPr>
          <p:cNvSpPr txBox="1">
            <a:spLocks/>
          </p:cNvSpPr>
          <p:nvPr/>
        </p:nvSpPr>
        <p:spPr>
          <a:xfrm>
            <a:off x="660082" y="9433693"/>
            <a:ext cx="8281035" cy="1329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/>
              <a:t>Aqui, </a:t>
            </a:r>
            <a:r>
              <a:rPr lang="pt-BR" b="1" dirty="0"/>
              <a:t>Assassino</a:t>
            </a:r>
            <a:r>
              <a:rPr lang="pt-BR" dirty="0"/>
              <a:t> implementa a interface </a:t>
            </a:r>
            <a:r>
              <a:rPr lang="pt-BR" b="1" dirty="0"/>
              <a:t>Habilidade</a:t>
            </a:r>
            <a:r>
              <a:rPr lang="pt-BR" dirty="0"/>
              <a:t>, garantindo que sempre terá um método </a:t>
            </a:r>
            <a:r>
              <a:rPr lang="pt-BR" b="1" dirty="0" err="1"/>
              <a:t>usarHabilidade</a:t>
            </a:r>
            <a:r>
              <a:rPr lang="pt-BR" b="1" dirty="0"/>
              <a:t>()</a:t>
            </a:r>
            <a:r>
              <a:rPr lang="pt-B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1B900-A76F-4314-4FC2-475C9FCE9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4975609"/>
            <a:ext cx="8281035" cy="42329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7866C-BE22-EC86-5896-63E5E591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E4A47D-32EE-92B4-C436-63841777F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7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5E505-9363-CC48-EE6E-61316837F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blackboard with a glowing circle&#10;&#10;AI-generated content may be incorrect.">
            <a:extLst>
              <a:ext uri="{FF2B5EF4-FFF2-40B4-BE49-F238E27FC236}">
                <a16:creationId xmlns:a16="http://schemas.microsoft.com/office/drawing/2014/main" id="{1F02D3BA-B741-9389-2DFF-00513AE7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28C58-441D-D673-D1BE-444D48B58088}"/>
              </a:ext>
            </a:extLst>
          </p:cNvPr>
          <p:cNvSpPr txBox="1"/>
          <p:nvPr/>
        </p:nvSpPr>
        <p:spPr>
          <a:xfrm>
            <a:off x="1923710" y="4671963"/>
            <a:ext cx="5870197" cy="33239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Gerenciamento</a:t>
            </a:r>
          </a:p>
          <a:p>
            <a:pPr algn="ctr"/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de</a:t>
            </a:r>
          </a:p>
          <a:p>
            <a:pPr algn="ctr"/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Memória e JVM</a:t>
            </a:r>
            <a:endParaRPr lang="en-US" sz="7200" b="1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4F793-71DB-105E-9E9A-6881BFAA4E18}"/>
              </a:ext>
            </a:extLst>
          </p:cNvPr>
          <p:cNvSpPr txBox="1"/>
          <p:nvPr/>
        </p:nvSpPr>
        <p:spPr>
          <a:xfrm>
            <a:off x="3077763" y="855534"/>
            <a:ext cx="3445673" cy="381642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pt-BR" sz="23900" dirty="0">
                <a:solidFill>
                  <a:srgbClr val="DBBF92"/>
                </a:solidFill>
                <a:latin typeface="Impact" panose="020B0806030902050204" pitchFamily="34" charset="0"/>
              </a:rPr>
              <a:t>04</a:t>
            </a:r>
            <a:endParaRPr lang="en-US" sz="23900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7DD16-D9EF-16A7-56C8-D1B51730951C}"/>
              </a:ext>
            </a:extLst>
          </p:cNvPr>
          <p:cNvSpPr/>
          <p:nvPr/>
        </p:nvSpPr>
        <p:spPr>
          <a:xfrm>
            <a:off x="1138236" y="8488392"/>
            <a:ext cx="7324725" cy="9144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45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E0BFC-AD42-0C1F-5C50-5F229D6D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0090-92F7-53D8-FE24-3C837DAB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Gerenciamento de Memória e JVM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733E-D04A-FE84-2037-671D3310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8541826"/>
          </a:xfrm>
        </p:spPr>
        <p:txBody>
          <a:bodyPr lIns="0" tIns="0" rIns="0" bIns="0">
            <a:spAutoFit/>
          </a:bodyPr>
          <a:lstStyle/>
          <a:p>
            <a:pPr marL="0" indent="0" algn="just">
              <a:buNone/>
            </a:pPr>
            <a:r>
              <a:rPr lang="pt-BR" dirty="0"/>
              <a:t>A </a:t>
            </a:r>
            <a:r>
              <a:rPr lang="pt-BR" b="1" dirty="0"/>
              <a:t>Java Virtual Machine (JVM)</a:t>
            </a:r>
            <a:r>
              <a:rPr lang="pt-BR" dirty="0"/>
              <a:t> é o coração do ecossistema Java. É ela que executa o </a:t>
            </a:r>
            <a:r>
              <a:rPr lang="pt-BR" dirty="0" err="1"/>
              <a:t>bytecode</a:t>
            </a:r>
            <a:r>
              <a:rPr lang="pt-BR" dirty="0"/>
              <a:t> e garante a portabilidade da linguagem, permitindo que um mesmo programa rode em diferentes sistemas operacionais sem necessidade de reescrita.</a:t>
            </a:r>
          </a:p>
          <a:p>
            <a:pPr marL="0" indent="0" algn="just">
              <a:buNone/>
            </a:pPr>
            <a:r>
              <a:rPr lang="pt-BR" dirty="0"/>
              <a:t>Quando um código Java é compilado, ele não se transforma diretamente em código de máquina específico. Em vez disso, ele é convertido em </a:t>
            </a:r>
            <a:r>
              <a:rPr lang="pt-BR" b="1" dirty="0" err="1"/>
              <a:t>bytecode</a:t>
            </a:r>
            <a:r>
              <a:rPr lang="pt-BR" dirty="0"/>
              <a:t>, que a JVM interpreta e executa. O processo funciona assim: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Compilação:</a:t>
            </a:r>
            <a:r>
              <a:rPr lang="pt-BR" dirty="0"/>
              <a:t> O código-fonte (.</a:t>
            </a:r>
            <a:r>
              <a:rPr lang="pt-BR" dirty="0" err="1"/>
              <a:t>java</a:t>
            </a:r>
            <a:r>
              <a:rPr lang="pt-BR" dirty="0"/>
              <a:t>) é convertido em </a:t>
            </a:r>
            <a:r>
              <a:rPr lang="pt-BR" dirty="0" err="1"/>
              <a:t>bytecode</a:t>
            </a:r>
            <a:r>
              <a:rPr lang="pt-BR" dirty="0"/>
              <a:t> (.</a:t>
            </a:r>
            <a:r>
              <a:rPr lang="pt-BR" dirty="0" err="1"/>
              <a:t>class</a:t>
            </a:r>
            <a:r>
              <a:rPr lang="pt-BR" dirty="0"/>
              <a:t>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Carregamento:</a:t>
            </a:r>
            <a:r>
              <a:rPr lang="pt-BR" dirty="0"/>
              <a:t> A JVM lê os arquivos .</a:t>
            </a:r>
            <a:r>
              <a:rPr lang="pt-BR" dirty="0" err="1"/>
              <a:t>class</a:t>
            </a:r>
            <a:r>
              <a:rPr lang="pt-BR" dirty="0"/>
              <a:t> e prepara-os para execução.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Execução:</a:t>
            </a:r>
            <a:r>
              <a:rPr lang="pt-BR" dirty="0"/>
              <a:t> O </a:t>
            </a:r>
            <a:r>
              <a:rPr lang="pt-BR" dirty="0" err="1"/>
              <a:t>bytecode</a:t>
            </a:r>
            <a:r>
              <a:rPr lang="pt-BR" dirty="0"/>
              <a:t> é traduzido e otimizado pelo </a:t>
            </a:r>
            <a:r>
              <a:rPr lang="pt-BR" b="1" dirty="0"/>
              <a:t>Just-In-Time (JIT) </a:t>
            </a:r>
            <a:r>
              <a:rPr lang="pt-BR" b="1" dirty="0" err="1"/>
              <a:t>Compiler</a:t>
            </a:r>
            <a:r>
              <a:rPr lang="pt-BR" dirty="0"/>
              <a:t>, garantindo eficiência.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119404-C205-4194-AFF8-7FB78DFB4A8E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 Funcionamento Interno da Java Virtual Machine (JVM)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59F062-1AC0-A07D-F346-EF2D88DCF392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6AA7D-6C06-A968-5FAC-7005CDE6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AA554-B997-01D3-6101-02AA35355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4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AFE48-32B0-9B52-3EEE-91E2D779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0182-5081-1D17-B248-4B742C1E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Gerenciamento de Memória e JVM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F0020D-F131-DCB1-F782-C590F3A6B39D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 Funcionamento Interno da Java Virtual Machine (JVM)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C4BAF7-29C7-3D07-F317-1D2F771D9F42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F81FB-1900-8804-D297-41F69470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D08B58-FD48-4FD5-A11E-9A6767B1A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pic>
        <p:nvPicPr>
          <p:cNvPr id="12" name="Picture 11" descr="A diagram of a computer&#10;&#10;AI-generated content may be incorrect.">
            <a:extLst>
              <a:ext uri="{FF2B5EF4-FFF2-40B4-BE49-F238E27FC236}">
                <a16:creationId xmlns:a16="http://schemas.microsoft.com/office/drawing/2014/main" id="{44B89004-09A7-893D-7BDC-5C7C54D1B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5112480"/>
            <a:ext cx="8284464" cy="5609138"/>
          </a:xfrm>
          <a:prstGeom prst="rect">
            <a:avLst/>
          </a:prstGeom>
        </p:spPr>
      </p:pic>
      <p:pic>
        <p:nvPicPr>
          <p:cNvPr id="14" name="Picture 13" descr="A red and blue letters&#10;&#10;AI-generated content may be incorrect.">
            <a:extLst>
              <a:ext uri="{FF2B5EF4-FFF2-40B4-BE49-F238E27FC236}">
                <a16:creationId xmlns:a16="http://schemas.microsoft.com/office/drawing/2014/main" id="{782F4CFA-5142-0E42-8F48-3B6CFCB5C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82" y="3372442"/>
            <a:ext cx="33909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E7BE1-51FA-F78F-3828-C1692169F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AECE-C04D-E74C-6656-1A843659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Gerenciamento de Memória e JVM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BB6F-0142-11DF-229D-68B08B0BA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8682890"/>
          </a:xfrm>
        </p:spPr>
        <p:txBody>
          <a:bodyPr lIns="0" tIns="0" rIns="0" bIns="0">
            <a:spAutoFit/>
          </a:bodyPr>
          <a:lstStyle/>
          <a:p>
            <a:pPr marL="0" indent="0">
              <a:buNone/>
            </a:pPr>
            <a:r>
              <a:rPr lang="pt-BR" dirty="0"/>
              <a:t>Um dos grandes benefícios do Java é a </a:t>
            </a:r>
            <a:r>
              <a:rPr lang="pt-BR" b="1" dirty="0"/>
              <a:t>coleta de lixo automática (</a:t>
            </a:r>
            <a:r>
              <a:rPr lang="pt-BR" b="1" dirty="0" err="1"/>
              <a:t>Garbage</a:t>
            </a:r>
            <a:r>
              <a:rPr lang="pt-BR" b="1" dirty="0"/>
              <a:t> </a:t>
            </a:r>
            <a:r>
              <a:rPr lang="pt-BR" b="1" dirty="0" err="1"/>
              <a:t>Collection</a:t>
            </a:r>
            <a:r>
              <a:rPr lang="pt-BR" b="1" dirty="0"/>
              <a:t> - GC)</a:t>
            </a:r>
            <a:r>
              <a:rPr lang="pt-BR" dirty="0"/>
              <a:t>, que cuida da liberação de memória sem exigir que o programador gerencie isso manualmente.</a:t>
            </a:r>
          </a:p>
          <a:p>
            <a:pPr marL="0" indent="0">
              <a:buNone/>
            </a:pPr>
            <a:r>
              <a:rPr lang="pt-BR" dirty="0"/>
              <a:t>O GC identifica objetos que </a:t>
            </a:r>
            <a:r>
              <a:rPr lang="pt-BR" b="1" dirty="0"/>
              <a:t>não estão mais sendo utilizados</a:t>
            </a:r>
            <a:r>
              <a:rPr lang="pt-BR" dirty="0"/>
              <a:t> e os remove para liberar espaço, prevenindo </a:t>
            </a:r>
            <a:r>
              <a:rPr lang="pt-BR" b="1" dirty="0"/>
              <a:t>vazamentos de memória</a:t>
            </a:r>
            <a:r>
              <a:rPr lang="pt-BR" dirty="0"/>
              <a:t>. Existem diferentes tipos de </a:t>
            </a:r>
            <a:r>
              <a:rPr lang="pt-BR" dirty="0" err="1"/>
              <a:t>Garbage</a:t>
            </a:r>
            <a:r>
              <a:rPr lang="pt-BR" dirty="0"/>
              <a:t> </a:t>
            </a:r>
            <a:r>
              <a:rPr lang="pt-BR" dirty="0" err="1"/>
              <a:t>Collectors</a:t>
            </a:r>
            <a:r>
              <a:rPr lang="pt-BR" dirty="0"/>
              <a:t> na JVM, como:</a:t>
            </a:r>
          </a:p>
          <a:p>
            <a:r>
              <a:rPr lang="pt-BR" b="1" dirty="0"/>
              <a:t>Serial GC:</a:t>
            </a:r>
            <a:r>
              <a:rPr lang="pt-BR" dirty="0"/>
              <a:t> Simples e eficiente para aplicações pequenas.</a:t>
            </a:r>
          </a:p>
          <a:p>
            <a:r>
              <a:rPr lang="pt-BR" b="1" dirty="0" err="1"/>
              <a:t>Parallel</a:t>
            </a:r>
            <a:r>
              <a:rPr lang="pt-BR" b="1" dirty="0"/>
              <a:t> GC: </a:t>
            </a:r>
            <a:r>
              <a:rPr lang="pt-BR" dirty="0"/>
              <a:t>Usa múltiplos threads para aumentar a velocidade da coleta.</a:t>
            </a:r>
          </a:p>
          <a:p>
            <a:r>
              <a:rPr lang="pt-BR" b="1" dirty="0"/>
              <a:t>G1 GC: </a:t>
            </a:r>
            <a:r>
              <a:rPr lang="pt-BR" dirty="0"/>
              <a:t>Focado em alto desempenho, particiona a memória e coleta os dados de maneira mais organizada.</a:t>
            </a:r>
          </a:p>
          <a:p>
            <a:r>
              <a:rPr lang="pt-BR" b="1" dirty="0"/>
              <a:t>ZGC:</a:t>
            </a:r>
            <a:r>
              <a:rPr lang="pt-BR" dirty="0"/>
              <a:t> Um dos mais modernos, garantindo baixa latência em sistemas grandes.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E2C27B-413C-A046-2039-E7D3E22196ED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Garbage</a:t>
            </a:r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4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Collection</a:t>
            </a:r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Otimização de Performance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12206-4C74-0B93-5C84-ED4BCF3114D9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21D9E-D829-9E12-805D-20256EC5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3EB203-689A-A209-4392-DF3DDB33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5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CBF7-A8F1-67D9-EADA-C12CF0368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FEA2-F29A-4583-F868-13F14F507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Gerenciamento de Memória e JVM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10CB7-C0E9-5EDC-9253-8CDF3D431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3525581"/>
          </a:xfrm>
        </p:spPr>
        <p:txBody>
          <a:bodyPr lIns="0" tIns="0" rIns="0" bIns="0">
            <a:spAutoFit/>
          </a:bodyPr>
          <a:lstStyle/>
          <a:p>
            <a:pPr marL="0" indent="0">
              <a:buNone/>
            </a:pPr>
            <a:r>
              <a:rPr lang="pt-BR" dirty="0"/>
              <a:t>Além disso, otimizar a performance do código envolve técnicas como:</a:t>
            </a:r>
          </a:p>
          <a:p>
            <a:r>
              <a:rPr lang="pt-BR" dirty="0"/>
              <a:t>Reduzir a criação desnecessária de objetos.</a:t>
            </a:r>
          </a:p>
          <a:p>
            <a:r>
              <a:rPr lang="pt-BR" dirty="0"/>
              <a:t>Usar </a:t>
            </a:r>
            <a:r>
              <a:rPr lang="pt-BR" b="1" dirty="0"/>
              <a:t>estruturas de dados eficientes</a:t>
            </a:r>
            <a:r>
              <a:rPr lang="pt-BR" dirty="0"/>
              <a:t> (</a:t>
            </a:r>
            <a:r>
              <a:rPr lang="pt-BR" dirty="0" err="1"/>
              <a:t>Arrays</a:t>
            </a:r>
            <a:r>
              <a:rPr lang="pt-BR" dirty="0"/>
              <a:t> e </a:t>
            </a:r>
            <a:r>
              <a:rPr lang="pt-BR" dirty="0" err="1"/>
              <a:t>Collections</a:t>
            </a:r>
            <a:r>
              <a:rPr lang="pt-BR" dirty="0"/>
              <a:t> bem escolhidos).</a:t>
            </a:r>
          </a:p>
          <a:p>
            <a:r>
              <a:rPr lang="pt-BR" dirty="0"/>
              <a:t>Monitorar a memória com </a:t>
            </a:r>
            <a:r>
              <a:rPr lang="pt-BR" b="1" dirty="0"/>
              <a:t>ferramentas como </a:t>
            </a:r>
            <a:r>
              <a:rPr lang="pt-BR" b="1" dirty="0" err="1"/>
              <a:t>VisualVM</a:t>
            </a:r>
            <a:r>
              <a:rPr lang="pt-BR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9BD826-6F69-D171-B2CB-53B2EADCC350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Garbage</a:t>
            </a:r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40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Collection</a:t>
            </a:r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Otimização de Performance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2E15A-7962-6761-EBCD-7382232ABD27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6E781-D55C-E83A-88DC-2F62687D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F24FE-262E-0610-65AA-05D8DCE1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pic>
        <p:nvPicPr>
          <p:cNvPr id="9" name="Picture 8" descr="A cartoon of a panda with many colorful trash cans&#10;&#10;AI-generated content may be incorrect.">
            <a:extLst>
              <a:ext uri="{FF2B5EF4-FFF2-40B4-BE49-F238E27FC236}">
                <a16:creationId xmlns:a16="http://schemas.microsoft.com/office/drawing/2014/main" id="{85D37AAC-D962-985C-D48E-117DC403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" y="6752314"/>
            <a:ext cx="8281035" cy="50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23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FCA55-B96B-BB7F-BE35-FE14DD6A5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blackboard with a glowing circle&#10;&#10;AI-generated content may be incorrect.">
            <a:extLst>
              <a:ext uri="{FF2B5EF4-FFF2-40B4-BE49-F238E27FC236}">
                <a16:creationId xmlns:a16="http://schemas.microsoft.com/office/drawing/2014/main" id="{4396A675-992E-BBE0-1B85-671F28E5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21108-4228-7B43-CF94-E3857FEC277B}"/>
              </a:ext>
            </a:extLst>
          </p:cNvPr>
          <p:cNvSpPr txBox="1"/>
          <p:nvPr/>
        </p:nvSpPr>
        <p:spPr>
          <a:xfrm>
            <a:off x="2372550" y="4671963"/>
            <a:ext cx="4972516" cy="33239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Bibliotecas e</a:t>
            </a:r>
          </a:p>
          <a:p>
            <a:pPr algn="ctr"/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Ferramentas</a:t>
            </a:r>
          </a:p>
          <a:p>
            <a:pPr algn="ctr"/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Essenciais</a:t>
            </a:r>
            <a:endParaRPr lang="en-US" sz="7200" b="1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7FAFE1-8A38-82DF-99DA-0569AF768A31}"/>
              </a:ext>
            </a:extLst>
          </p:cNvPr>
          <p:cNvSpPr txBox="1"/>
          <p:nvPr/>
        </p:nvSpPr>
        <p:spPr>
          <a:xfrm>
            <a:off x="3077763" y="855534"/>
            <a:ext cx="3445673" cy="381642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pt-BR" sz="23900" dirty="0">
                <a:solidFill>
                  <a:srgbClr val="DBBF92"/>
                </a:solidFill>
                <a:latin typeface="Impact" panose="020B0806030902050204" pitchFamily="34" charset="0"/>
              </a:rPr>
              <a:t>05</a:t>
            </a:r>
            <a:endParaRPr lang="en-US" sz="23900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D244F-8833-C48A-77C1-2FBFD45A72DF}"/>
              </a:ext>
            </a:extLst>
          </p:cNvPr>
          <p:cNvSpPr/>
          <p:nvPr/>
        </p:nvSpPr>
        <p:spPr>
          <a:xfrm>
            <a:off x="1138236" y="8488392"/>
            <a:ext cx="7324725" cy="9144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5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0058B-CDFF-361D-86A1-14C98FFF2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0105-674E-8882-33E3-856C6E85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e Ferramentas </a:t>
            </a:r>
            <a:r>
              <a:rPr lang="en-US" dirty="0" err="1"/>
              <a:t>Essenciais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A58E7-FEFA-7EA5-D2CD-2AA6C997F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9126088"/>
          </a:xfrm>
        </p:spPr>
        <p:txBody>
          <a:bodyPr lIns="0" tIns="0" rIns="0" bIns="0">
            <a:spAutoFit/>
          </a:bodyPr>
          <a:lstStyle/>
          <a:p>
            <a:pPr marL="0" indent="0" algn="just">
              <a:buNone/>
            </a:pPr>
            <a:r>
              <a:rPr lang="pt-BR" dirty="0"/>
              <a:t>Java possui um vasto ecossistema de </a:t>
            </a:r>
            <a:r>
              <a:rPr lang="pt-BR" b="1" dirty="0"/>
              <a:t>bibliotecas e frameworks</a:t>
            </a:r>
            <a:r>
              <a:rPr lang="pt-BR" dirty="0"/>
              <a:t> que tornam o desenvolvimento mais eficiente e poderoso. Entre os mais utilizados, podemos destacar:</a:t>
            </a:r>
          </a:p>
          <a:p>
            <a:pPr algn="just"/>
            <a:r>
              <a:rPr lang="pt-BR" b="1" dirty="0"/>
              <a:t>Spring Framework</a:t>
            </a:r>
            <a:r>
              <a:rPr lang="pt-BR" dirty="0"/>
              <a:t> – Ideal para criação de aplicações robustas, com suporte para desenvolvimento web, segurança e bancos de dados.</a:t>
            </a:r>
          </a:p>
          <a:p>
            <a:pPr algn="just"/>
            <a:r>
              <a:rPr lang="pt-BR" b="1" dirty="0" err="1"/>
              <a:t>Hibernate</a:t>
            </a:r>
            <a:r>
              <a:rPr lang="pt-BR" dirty="0"/>
              <a:t> – Um poderoso framework de </a:t>
            </a:r>
            <a:r>
              <a:rPr lang="pt-BR" b="1" dirty="0"/>
              <a:t>mapeamento objeto-relacional (ORM)</a:t>
            </a:r>
            <a:r>
              <a:rPr lang="pt-BR" dirty="0"/>
              <a:t>, que facilita o uso de bancos de dados em Java.</a:t>
            </a:r>
          </a:p>
          <a:p>
            <a:pPr algn="just"/>
            <a:r>
              <a:rPr lang="pt-BR" b="1" dirty="0" err="1"/>
              <a:t>JUnit</a:t>
            </a:r>
            <a:r>
              <a:rPr lang="pt-BR" dirty="0"/>
              <a:t> – Essencial para testes unitários, garantindo código confiável e de alta qualidade.</a:t>
            </a:r>
          </a:p>
          <a:p>
            <a:pPr algn="just"/>
            <a:r>
              <a:rPr lang="pt-BR" b="1" dirty="0"/>
              <a:t>Apache Commons</a:t>
            </a:r>
            <a:r>
              <a:rPr lang="pt-BR" dirty="0"/>
              <a:t> – Uma coleção de utilitários que simplificam operações com </a:t>
            </a:r>
            <a:r>
              <a:rPr lang="pt-BR" dirty="0" err="1"/>
              <a:t>strings</a:t>
            </a:r>
            <a:r>
              <a:rPr lang="pt-BR" dirty="0"/>
              <a:t>, arquivos, coleções e muito mais.</a:t>
            </a:r>
          </a:p>
          <a:p>
            <a:pPr marL="0" indent="0" algn="just">
              <a:buNone/>
            </a:pPr>
            <a:r>
              <a:rPr lang="pt-BR" dirty="0"/>
              <a:t>O uso inteligente dessas ferramentas pode </a:t>
            </a:r>
            <a:r>
              <a:rPr lang="pt-BR" b="1" dirty="0"/>
              <a:t>reduzir a complexidade</a:t>
            </a:r>
            <a:r>
              <a:rPr lang="pt-BR" dirty="0"/>
              <a:t> e acelerar o desenvolvimento.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76B348-78A7-C81D-5BBB-CCF964C22F02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Utilização de Frameworks e Bibliotecas Populares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0726DA-8F78-D536-D4E3-F2A75490E92C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2A056-EB8D-3A50-A12D-4022F9D4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80081-C26D-4E65-C9FD-58D7322FE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1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blackboard with a glowing circle&#10;&#10;AI-generated content may be incorrect.">
            <a:extLst>
              <a:ext uri="{FF2B5EF4-FFF2-40B4-BE49-F238E27FC236}">
                <a16:creationId xmlns:a16="http://schemas.microsoft.com/office/drawing/2014/main" id="{3760E43E-23A9-CFFA-5755-AD43DF3D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4C923F-6D87-74AD-B4B3-CF64BF80E6B5}"/>
              </a:ext>
            </a:extLst>
          </p:cNvPr>
          <p:cNvSpPr txBox="1"/>
          <p:nvPr/>
        </p:nvSpPr>
        <p:spPr>
          <a:xfrm>
            <a:off x="2703065" y="4675965"/>
            <a:ext cx="419505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Introdução</a:t>
            </a:r>
            <a:endParaRPr lang="en-US" sz="7200" b="1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D24E5-A529-F080-2CB5-1ACC261D121A}"/>
              </a:ext>
            </a:extLst>
          </p:cNvPr>
          <p:cNvSpPr txBox="1"/>
          <p:nvPr/>
        </p:nvSpPr>
        <p:spPr>
          <a:xfrm>
            <a:off x="3081524" y="859536"/>
            <a:ext cx="3445673" cy="38164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pt-BR" sz="23900" dirty="0">
                <a:solidFill>
                  <a:srgbClr val="DBBF92"/>
                </a:solidFill>
                <a:latin typeface="Impact" panose="020B0806030902050204" pitchFamily="34" charset="0"/>
              </a:rPr>
              <a:t>01</a:t>
            </a:r>
            <a:endParaRPr lang="en-US" sz="23900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28CDB7-497F-6307-E1F1-6E17325F18CD}"/>
              </a:ext>
            </a:extLst>
          </p:cNvPr>
          <p:cNvSpPr/>
          <p:nvPr/>
        </p:nvSpPr>
        <p:spPr>
          <a:xfrm>
            <a:off x="1138233" y="6367592"/>
            <a:ext cx="7324725" cy="9144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67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0E678-0301-566C-9E60-D91F5136B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1FFF-0D64-97CA-604D-334DBC871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e Ferramentas </a:t>
            </a:r>
            <a:r>
              <a:rPr lang="en-US" dirty="0" err="1"/>
              <a:t>Essenciais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5A829-5C3D-BEC6-CA71-5969DEE83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4855175"/>
          </a:xfrm>
        </p:spPr>
        <p:txBody>
          <a:bodyPr lIns="0" tIns="0" rIns="0" bIns="0">
            <a:spAutoFit/>
          </a:bodyPr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b="1" dirty="0"/>
              <a:t>Spring Boot</a:t>
            </a:r>
            <a:r>
              <a:rPr lang="pt-BR" dirty="0"/>
              <a:t> é uma extensão do Spring Framework que facilita a criação de aplicações independentes e prontas para produção. Algumas vantagens do Spring Boot incluem:</a:t>
            </a:r>
          </a:p>
          <a:p>
            <a:r>
              <a:rPr lang="pt-BR" b="1" dirty="0"/>
              <a:t>Configuração automática</a:t>
            </a:r>
            <a:r>
              <a:rPr lang="pt-BR" dirty="0"/>
              <a:t> – Reduz a necessidade de configurações manuais.</a:t>
            </a:r>
          </a:p>
          <a:p>
            <a:r>
              <a:rPr lang="pt-BR" b="1" dirty="0"/>
              <a:t>API REST simplificada</a:t>
            </a:r>
            <a:r>
              <a:rPr lang="pt-BR" dirty="0"/>
              <a:t> – Criar </a:t>
            </a:r>
            <a:r>
              <a:rPr lang="pt-BR" dirty="0" err="1"/>
              <a:t>endpoints</a:t>
            </a:r>
            <a:r>
              <a:rPr lang="pt-BR" dirty="0"/>
              <a:t> de serviço se torna mais intuitivo.</a:t>
            </a:r>
          </a:p>
          <a:p>
            <a:r>
              <a:rPr lang="pt-BR" b="1" dirty="0"/>
              <a:t>Suporte para </a:t>
            </a:r>
            <a:r>
              <a:rPr lang="pt-BR" b="1" dirty="0" err="1"/>
              <a:t>Microservices</a:t>
            </a:r>
            <a:r>
              <a:rPr lang="pt-BR" dirty="0"/>
              <a:t> – Perfeito para arquiteturas modernas e escaláveis.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122846-520E-C9E4-4096-7D1492E5AEF4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Introdução ao Spring Boot para Aplicações Robustas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1848DE-C281-F53B-B713-87CEF7CCCCAF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9868C-5471-F05E-7EFF-EBDFF29A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27728-C110-4463-41AF-D117ABF5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pic>
        <p:nvPicPr>
          <p:cNvPr id="13" name="Picture 12" descr="A green logo with a leaf&#10;&#10;AI-generated content may be incorrect.">
            <a:extLst>
              <a:ext uri="{FF2B5EF4-FFF2-40B4-BE49-F238E27FC236}">
                <a16:creationId xmlns:a16="http://schemas.microsoft.com/office/drawing/2014/main" id="{C4175CBC-F9E9-E001-7278-62BECC727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" y="8598775"/>
            <a:ext cx="8281035" cy="23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5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1196-BB63-7135-502B-A08804FE8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2255-8CFF-FBD4-152C-D14FE251B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e Ferramentas </a:t>
            </a:r>
            <a:r>
              <a:rPr lang="en-US" dirty="0" err="1"/>
              <a:t>Essenciais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1717A-A530-C828-84CC-30FF74DC4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886397"/>
          </a:xfrm>
        </p:spPr>
        <p:txBody>
          <a:bodyPr lIns="0" tIns="0" rIns="0" bIns="0">
            <a:spAutoFit/>
          </a:bodyPr>
          <a:lstStyle/>
          <a:p>
            <a:pPr marL="0" indent="0">
              <a:buNone/>
            </a:pPr>
            <a:r>
              <a:rPr lang="pt-BR" dirty="0"/>
              <a:t>Um exemplo básico de uma aplicação REST com Spring Boot: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D4F7C3-692B-F53F-B4F7-3CF016F31F36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Introdução ao Spring Boot para Aplicações Robustas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A89751-BC2B-9E24-19EC-F442D91315D0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9BB9C-6E77-A7EF-E1C9-F2696C23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A1EF1-D7D5-1482-D7C0-BC113367A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00F718-3679-9A72-15DF-7DE50BA23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" y="4284349"/>
            <a:ext cx="8281035" cy="423290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46F9A7-6B0B-C0A9-437A-13F2B7488B0D}"/>
              </a:ext>
            </a:extLst>
          </p:cNvPr>
          <p:cNvSpPr txBox="1">
            <a:spLocks/>
          </p:cNvSpPr>
          <p:nvPr/>
        </p:nvSpPr>
        <p:spPr>
          <a:xfrm>
            <a:off x="660082" y="8939774"/>
            <a:ext cx="8281035" cy="88639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Esse código define um </a:t>
            </a:r>
            <a:r>
              <a:rPr lang="pt-BR" dirty="0" err="1"/>
              <a:t>endpoint</a:t>
            </a:r>
            <a:r>
              <a:rPr lang="pt-BR" dirty="0"/>
              <a:t> </a:t>
            </a:r>
            <a:r>
              <a:rPr lang="pt-BR" i="1" dirty="0"/>
              <a:t>/mensagem</a:t>
            </a:r>
            <a:r>
              <a:rPr lang="pt-BR" dirty="0"/>
              <a:t> que retorna um texto ao ser acessado.</a:t>
            </a:r>
          </a:p>
        </p:txBody>
      </p:sp>
    </p:spTree>
    <p:extLst>
      <p:ext uri="{BB962C8B-B14F-4D97-AF65-F5344CB8AC3E}">
        <p14:creationId xmlns:p14="http://schemas.microsoft.com/office/powerpoint/2010/main" val="3502010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44696-C714-D719-45C0-D70191AC1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blackboard with a glowing circle&#10;&#10;AI-generated content may be incorrect.">
            <a:extLst>
              <a:ext uri="{FF2B5EF4-FFF2-40B4-BE49-F238E27FC236}">
                <a16:creationId xmlns:a16="http://schemas.microsoft.com/office/drawing/2014/main" id="{2C4CEA2F-3E08-60DB-81FE-2EAA26A7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7BC10-0001-1CC6-F95E-6B875D9D5ABD}"/>
              </a:ext>
            </a:extLst>
          </p:cNvPr>
          <p:cNvSpPr txBox="1"/>
          <p:nvPr/>
        </p:nvSpPr>
        <p:spPr>
          <a:xfrm>
            <a:off x="1724942" y="4671963"/>
            <a:ext cx="6267741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Agradecimentos</a:t>
            </a:r>
            <a:endParaRPr lang="en-US" sz="7200" b="1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3F730-8BC9-1F58-5A6D-0603FC18D923}"/>
              </a:ext>
            </a:extLst>
          </p:cNvPr>
          <p:cNvSpPr txBox="1"/>
          <p:nvPr/>
        </p:nvSpPr>
        <p:spPr>
          <a:xfrm>
            <a:off x="3077763" y="855534"/>
            <a:ext cx="3445673" cy="381642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pt-BR" sz="23900" dirty="0">
                <a:solidFill>
                  <a:srgbClr val="DBBF92"/>
                </a:solidFill>
                <a:latin typeface="Impact" panose="020B0806030902050204" pitchFamily="34" charset="0"/>
              </a:rPr>
              <a:t>06</a:t>
            </a:r>
            <a:endParaRPr lang="en-US" sz="23900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15EE39-0CFF-6579-BB01-DE6D7E84A785}"/>
              </a:ext>
            </a:extLst>
          </p:cNvPr>
          <p:cNvSpPr/>
          <p:nvPr/>
        </p:nvSpPr>
        <p:spPr>
          <a:xfrm>
            <a:off x="1138236" y="6309360"/>
            <a:ext cx="7324725" cy="9144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35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D4FC0-6741-AA25-EB43-D4E636AAF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1106-AF3B-60DF-B420-DC8B3690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en-US" dirty="0" err="1"/>
              <a:t>Agradecimentos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6EE26-A246-DB50-591C-453D779B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2" y="1907105"/>
            <a:ext cx="8281035" cy="10173554"/>
          </a:xfrm>
        </p:spPr>
        <p:txBody>
          <a:bodyPr lIns="0" tIns="0" rIns="0" bIns="0">
            <a:spAutoFit/>
          </a:bodyPr>
          <a:lstStyle/>
          <a:p>
            <a:pPr marL="0" indent="0" algn="just">
              <a:buNone/>
            </a:pPr>
            <a:r>
              <a:rPr lang="pt-BR" dirty="0"/>
              <a:t>A jornada para criar </a:t>
            </a:r>
            <a:r>
              <a:rPr lang="pt-BR" i="1" dirty="0"/>
              <a:t>Java </a:t>
            </a:r>
            <a:r>
              <a:rPr lang="pt-BR" i="1" dirty="0" err="1"/>
              <a:t>of</a:t>
            </a:r>
            <a:r>
              <a:rPr lang="pt-BR" i="1" dirty="0"/>
              <a:t> Exile: O Código Profano e a Forja do Caos</a:t>
            </a:r>
            <a:r>
              <a:rPr lang="pt-BR" dirty="0"/>
              <a:t> foi intensa, cheia de desafios e descobertas. Este livro não é apenas um compilado de conhecimento, mas um reflexo da paixão pela programação e pela arte de construir grandes sistemas.</a:t>
            </a:r>
          </a:p>
          <a:p>
            <a:pPr marL="0" indent="0" algn="just">
              <a:buNone/>
            </a:pPr>
            <a:r>
              <a:rPr lang="pt-BR" dirty="0"/>
              <a:t>Quero expressar minha </a:t>
            </a:r>
            <a:r>
              <a:rPr lang="pt-BR" b="1" dirty="0"/>
              <a:t>mais profunda gratidão</a:t>
            </a:r>
            <a:r>
              <a:rPr lang="pt-BR" dirty="0"/>
              <a:t> a todos que tornaram este projeto possível. Aos </a:t>
            </a:r>
            <a:r>
              <a:rPr lang="pt-BR" b="1" dirty="0"/>
              <a:t>mentores e professores</a:t>
            </a:r>
            <a:r>
              <a:rPr lang="pt-BR" dirty="0"/>
              <a:t>, por compartilharem seu saber e guiarem minha caminhada pelo universo do Java. Aos </a:t>
            </a:r>
            <a:r>
              <a:rPr lang="pt-BR" b="1" dirty="0"/>
              <a:t>colegas de estudo e comunidade da DIO</a:t>
            </a:r>
            <a:r>
              <a:rPr lang="pt-BR" dirty="0"/>
              <a:t>, que constantemente enriquecem essa jornada com trocas valiosas e incentivo mútuo.</a:t>
            </a:r>
          </a:p>
          <a:p>
            <a:pPr marL="0" indent="0" algn="just">
              <a:buNone/>
            </a:pPr>
            <a:r>
              <a:rPr lang="pt-BR" dirty="0"/>
              <a:t>E, por fim, a </a:t>
            </a:r>
            <a:r>
              <a:rPr lang="pt-BR" b="1" dirty="0"/>
              <a:t>você, leitor</a:t>
            </a:r>
            <a:r>
              <a:rPr lang="pt-BR" dirty="0"/>
              <a:t>, que escolheu trilhar esse caminho e explorar os mistérios e possibilidades do Java. Espero que este livro seja uma ferramenta poderosa em sua jornada e que você continue </a:t>
            </a:r>
            <a:r>
              <a:rPr lang="pt-BR" b="1" dirty="0"/>
              <a:t>aprendendo, criando e evoluindo</a:t>
            </a:r>
            <a:r>
              <a:rPr lang="pt-BR" dirty="0"/>
              <a:t> como um verdadeiro mestre do código.</a:t>
            </a:r>
          </a:p>
          <a:p>
            <a:pPr marL="0" indent="0" algn="just">
              <a:buNone/>
            </a:pPr>
            <a:r>
              <a:rPr lang="pt-BR" dirty="0"/>
              <a:t>Que sua busca pelo conhecimento seja eterna e que cada linha de código escrita seja um passo rumo à maestria! 🚀🔥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2CBA9-4B24-6CD4-575E-A72C5B65B0D0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EA53E-DF96-31B0-044D-4A1C4C1B8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1D99E0-0100-ED55-A325-4327DA84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2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0DC4-E94A-D19E-9F3B-5D5F4FDD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Introdução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760F-6C6E-4B4C-8F74-322437756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1949781"/>
            <a:ext cx="8281035" cy="958055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vasto e enigmático mundo da programação, poucos caminhos são tão profundos e poderosos quanto o domínio de Java. Como um antigo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grimório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digital, essa linguagem transcende gerações, moldando sistemas, arquiteturas e aplicações que impulsionam o próprio fluxo do universo tecnológico.</a:t>
            </a:r>
          </a:p>
          <a:p>
            <a:pPr marL="0" indent="0" algn="just">
              <a:buNone/>
            </a:pP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Java </a:t>
            </a:r>
            <a:r>
              <a:rPr lang="pt-BR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Exile: O Código Profano e a Forja do Caos, você embarcará em uma jornada única, onde conhecimento, técnica e criatividade se fundem para transformar código em algo vivo e poderoso. Este não é apenas um livro sobre sintaxe e boas práticas—é um convite à maestria, uma caminhada pelas sombras e pelas luzes do desenvolvimento, onde cada linha de código escrita é uma marca deixada na eternidade digital.</a:t>
            </a:r>
          </a:p>
          <a:p>
            <a:pPr marL="0" indent="0" algn="just">
              <a:buNone/>
            </a:pP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Prepare-se para mergulhar em conceitos essenciais e avançados, desvendar os segredos ocultos da JVM, dominar estruturas e padrões, e emergir deste exílio como um verdadeiro artesão do Java. O caminho não será fácil, mas toda grande jornada exige coragem, dedicação e fome de conhecimento.</a:t>
            </a:r>
          </a:p>
          <a:p>
            <a:pPr marL="0" indent="0" algn="just">
              <a:buNone/>
            </a:pP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pt-BR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código chama. Você está pronto para atender?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DAFBAA-1267-4C04-8E12-B8AD00B079D6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EE9E5-30D9-73FE-C2F6-0457D09E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6C894-69AB-79F6-03F5-FA9DDA22F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24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584EF-1E00-110A-8A2E-18CCC9B83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blackboard with a glowing circle&#10;&#10;AI-generated content may be incorrect.">
            <a:extLst>
              <a:ext uri="{FF2B5EF4-FFF2-40B4-BE49-F238E27FC236}">
                <a16:creationId xmlns:a16="http://schemas.microsoft.com/office/drawing/2014/main" id="{78F1D72A-0E83-ACEA-9755-B54F2AC9B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461DD1-E0A4-F5A3-46BB-9B7C1751EBD0}"/>
              </a:ext>
            </a:extLst>
          </p:cNvPr>
          <p:cNvSpPr txBox="1"/>
          <p:nvPr/>
        </p:nvSpPr>
        <p:spPr>
          <a:xfrm>
            <a:off x="768246" y="4671963"/>
            <a:ext cx="806470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Fundamentos do Java</a:t>
            </a:r>
            <a:endParaRPr lang="en-US" sz="7200" b="1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FB29E-184E-DBA5-D725-FE87F05EF93B}"/>
              </a:ext>
            </a:extLst>
          </p:cNvPr>
          <p:cNvSpPr txBox="1"/>
          <p:nvPr/>
        </p:nvSpPr>
        <p:spPr>
          <a:xfrm>
            <a:off x="3077763" y="855534"/>
            <a:ext cx="3445673" cy="381642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pt-BR" sz="23900" dirty="0">
                <a:solidFill>
                  <a:srgbClr val="DBBF92"/>
                </a:solidFill>
                <a:latin typeface="Impact" panose="020B0806030902050204" pitchFamily="34" charset="0"/>
              </a:rPr>
              <a:t>02</a:t>
            </a:r>
            <a:endParaRPr lang="en-US" sz="23900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F55908-FE84-E447-1DA2-4D548833A50E}"/>
              </a:ext>
            </a:extLst>
          </p:cNvPr>
          <p:cNvSpPr/>
          <p:nvPr/>
        </p:nvSpPr>
        <p:spPr>
          <a:xfrm>
            <a:off x="1138233" y="6367592"/>
            <a:ext cx="7324725" cy="9144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5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00BAE-AD17-1737-AB75-409E053C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07A0-2029-DC1C-97D4-88485E32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Fundamentos do Java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9EF93-5A3D-5B8F-F465-11A63790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4875181"/>
          </a:xfrm>
        </p:spPr>
        <p:txBody>
          <a:bodyPr lIns="0" tIns="0" rIns="0" bIns="0">
            <a:spAutoFit/>
          </a:bodyPr>
          <a:lstStyle/>
          <a:p>
            <a:pPr marL="0" indent="0" algn="just">
              <a:buNone/>
            </a:pPr>
            <a:r>
              <a:rPr lang="pt-BR" dirty="0"/>
              <a:t>Java nasceu em 1995 pelas mãos de </a:t>
            </a:r>
            <a:r>
              <a:rPr lang="pt-BR" b="1" dirty="0"/>
              <a:t>James Gosling</a:t>
            </a:r>
            <a:r>
              <a:rPr lang="pt-BR" dirty="0"/>
              <a:t> e sua equipe na Sun Microsystems, com um objetivo claro: criar uma linguagem robusta, segura e capaz de rodar em qualquer plataforma sem alterações. O slogan </a:t>
            </a:r>
            <a:r>
              <a:rPr lang="pt-BR" b="1" dirty="0"/>
              <a:t>“Escreva uma vez, execute em qualquer lugar”</a:t>
            </a:r>
            <a:r>
              <a:rPr lang="pt-BR" dirty="0"/>
              <a:t> tornou-se uma das maiores vantagens da linguagem, impulsionando sua adoção em diversas áreas da tecnologia. Hoje, Java é a espinha dorsal de muitas aplicações empresariais, sistemas financeiros, dispositivos móveis e até jogos.</a:t>
            </a: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A14839-E94B-54F5-AD0E-9C93B7C8F5CD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História e propósito da linguagem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BEF248-72F3-83A5-ECD8-B05536A80061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7F34F824-3DF8-80FE-0E8F-66FA2F99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09" y="7985579"/>
            <a:ext cx="5788782" cy="43415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7AB0B-C273-4E36-8DAD-B12F8025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95114-189A-D83D-AA10-04ECBE06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5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43CB-B3F8-DAD3-8788-518A3FDC7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E40D-D636-C9C1-A7F4-4232BD49B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Fundamentos do Java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BB953-E422-FD83-F59F-6C3DFE05F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1772793"/>
          </a:xfrm>
        </p:spPr>
        <p:txBody>
          <a:bodyPr lIns="0" tIns="0" rIns="0" bIns="0">
            <a:spAutoFit/>
          </a:bodyPr>
          <a:lstStyle/>
          <a:p>
            <a:pPr marL="0" indent="0" algn="just">
              <a:buNone/>
            </a:pPr>
            <a:r>
              <a:rPr lang="pt-BR" dirty="0"/>
              <a:t>Todo programa Java começa com uma classe e contém um método principal, que serve como ponto de entrada. Veja um exemplo simples de um código em Java:</a:t>
            </a: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7B1C49-DF60-638F-F7DD-52BD3C54277C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Estrutura Básica de um Programa Java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0466B-33B6-9449-BAF8-563E6728602B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556F9B3-4DD3-02AD-C639-74015BD09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" y="4873493"/>
            <a:ext cx="8284464" cy="227624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3C9BC6-B5B9-1F1A-312F-248BFB4A3F51}"/>
              </a:ext>
            </a:extLst>
          </p:cNvPr>
          <p:cNvSpPr txBox="1">
            <a:spLocks/>
          </p:cNvSpPr>
          <p:nvPr/>
        </p:nvSpPr>
        <p:spPr>
          <a:xfrm>
            <a:off x="660082" y="7328051"/>
            <a:ext cx="8281035" cy="49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40030" indent="-240030" algn="l" defTabSz="96012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2001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802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16027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64033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039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45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80510" indent="-240030" algn="l" defTabSz="960120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/>
              <a:t>Aqui, temos:</a:t>
            </a:r>
          </a:p>
          <a:p>
            <a:pPr algn="just"/>
            <a:r>
              <a:rPr lang="pt-BR" b="1" dirty="0" err="1"/>
              <a:t>public</a:t>
            </a:r>
            <a:r>
              <a:rPr lang="pt-BR" b="1" dirty="0"/>
              <a:t> </a:t>
            </a:r>
            <a:r>
              <a:rPr lang="pt-BR" b="1" dirty="0" err="1"/>
              <a:t>class</a:t>
            </a:r>
            <a:r>
              <a:rPr lang="pt-BR" b="1" dirty="0"/>
              <a:t> </a:t>
            </a:r>
            <a:r>
              <a:rPr lang="pt-BR" b="1" dirty="0" err="1"/>
              <a:t>PrimeiroPrograma</a:t>
            </a:r>
            <a:r>
              <a:rPr lang="pt-BR" b="1" dirty="0"/>
              <a:t>:</a:t>
            </a:r>
            <a:r>
              <a:rPr lang="pt-BR" dirty="0"/>
              <a:t> Declara uma classe chamada </a:t>
            </a:r>
            <a:r>
              <a:rPr lang="pt-BR" dirty="0" err="1"/>
              <a:t>PrimeiroPrograma</a:t>
            </a:r>
            <a:r>
              <a:rPr lang="pt-BR" dirty="0"/>
              <a:t>.</a:t>
            </a:r>
          </a:p>
          <a:p>
            <a:pPr algn="just"/>
            <a:r>
              <a:rPr lang="pt-BR" b="1" dirty="0" err="1"/>
              <a:t>public</a:t>
            </a:r>
            <a:r>
              <a:rPr lang="pt-BR" b="1" dirty="0"/>
              <a:t> </a:t>
            </a:r>
            <a:r>
              <a:rPr lang="pt-BR" b="1" dirty="0" err="1"/>
              <a:t>static</a:t>
            </a:r>
            <a:r>
              <a:rPr lang="pt-BR" b="1" dirty="0"/>
              <a:t> </a:t>
            </a:r>
            <a:r>
              <a:rPr lang="pt-BR" b="1" dirty="0" err="1"/>
              <a:t>void</a:t>
            </a:r>
            <a:r>
              <a:rPr lang="pt-BR" b="1" dirty="0"/>
              <a:t> </a:t>
            </a:r>
            <a:r>
              <a:rPr lang="pt-BR" b="1" dirty="0" err="1"/>
              <a:t>main</a:t>
            </a:r>
            <a:r>
              <a:rPr lang="pt-BR" b="1" dirty="0"/>
              <a:t>(</a:t>
            </a:r>
            <a:r>
              <a:rPr lang="pt-BR" b="1" dirty="0" err="1"/>
              <a:t>String</a:t>
            </a:r>
            <a:r>
              <a:rPr lang="pt-BR" b="1" dirty="0"/>
              <a:t>[] </a:t>
            </a:r>
            <a:r>
              <a:rPr lang="pt-BR" b="1" dirty="0" err="1"/>
              <a:t>args</a:t>
            </a:r>
            <a:r>
              <a:rPr lang="pt-BR" b="1" dirty="0"/>
              <a:t>):</a:t>
            </a:r>
            <a:r>
              <a:rPr lang="pt-BR" dirty="0"/>
              <a:t> Define o método principal, onde a execução começa.</a:t>
            </a:r>
          </a:p>
          <a:p>
            <a:pPr algn="just"/>
            <a:r>
              <a:rPr lang="pt-BR" b="1" dirty="0" err="1"/>
              <a:t>System.out.println</a:t>
            </a:r>
            <a:r>
              <a:rPr lang="pt-BR" b="1" dirty="0"/>
              <a:t>(...):</a:t>
            </a:r>
            <a:r>
              <a:rPr lang="pt-BR" dirty="0"/>
              <a:t> Exibe uma mensagem no console.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/>
              <a:t>Cada elemento do código tem seu papel e, ao longo da jornada, você aprenderá como organizar programas mais complexos.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BADC0-0E4B-28E8-848D-32B24888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2F8832-562A-D3ED-86A3-F09A9356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7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47825-FFFA-25D1-02AC-7846C4885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0FFB-0821-A0E5-2AE0-9DB7B9AB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Fundamentos do Java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9AC2F-CE1A-9357-ACDB-511C0F621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9247147"/>
          </a:xfrm>
        </p:spPr>
        <p:txBody>
          <a:bodyPr lIns="0" tIns="0" rIns="0" bIns="0">
            <a:spAutoFit/>
          </a:bodyPr>
          <a:lstStyle/>
          <a:p>
            <a:pPr marL="0" indent="0" algn="just">
              <a:buNone/>
            </a:pPr>
            <a:r>
              <a:rPr lang="pt-BR" dirty="0"/>
              <a:t>Java possui diversos tipos de dados, permitindo que os desenvolvedores representem informações de forma precisa. Aqui estão alguns dos principais:</a:t>
            </a:r>
          </a:p>
          <a:p>
            <a:pPr algn="just"/>
            <a:r>
              <a:rPr lang="pt-BR" dirty="0"/>
              <a:t>Inteiros (</a:t>
            </a:r>
            <a:r>
              <a:rPr lang="pt-BR" dirty="0" err="1"/>
              <a:t>int</a:t>
            </a:r>
            <a:r>
              <a:rPr lang="pt-BR" dirty="0"/>
              <a:t>, </a:t>
            </a:r>
            <a:r>
              <a:rPr lang="pt-BR" dirty="0" err="1"/>
              <a:t>long</a:t>
            </a:r>
            <a:r>
              <a:rPr lang="pt-BR" dirty="0"/>
              <a:t>): Representam números sem casas decimais.</a:t>
            </a:r>
          </a:p>
          <a:p>
            <a:pPr algn="just"/>
            <a:r>
              <a:rPr lang="pt-BR" dirty="0"/>
              <a:t>Flutuantes (</a:t>
            </a:r>
            <a:r>
              <a:rPr lang="pt-BR" dirty="0" err="1"/>
              <a:t>float</a:t>
            </a:r>
            <a:r>
              <a:rPr lang="pt-BR" dirty="0"/>
              <a:t>, </a:t>
            </a:r>
            <a:r>
              <a:rPr lang="pt-BR" dirty="0" err="1"/>
              <a:t>double</a:t>
            </a:r>
            <a:r>
              <a:rPr lang="pt-BR" dirty="0"/>
              <a:t>): Para valores numéricos com decimais.</a:t>
            </a:r>
          </a:p>
          <a:p>
            <a:pPr algn="just"/>
            <a:r>
              <a:rPr lang="pt-BR" dirty="0"/>
              <a:t>Caractere (char): Armazena um único símbolo ou letra.</a:t>
            </a:r>
          </a:p>
          <a:p>
            <a:pPr algn="just"/>
            <a:r>
              <a:rPr lang="pt-BR" dirty="0"/>
              <a:t>Booleano (</a:t>
            </a:r>
            <a:r>
              <a:rPr lang="pt-BR" dirty="0" err="1"/>
              <a:t>boolean</a:t>
            </a:r>
            <a:r>
              <a:rPr lang="pt-BR" dirty="0"/>
              <a:t>): Apenas </a:t>
            </a:r>
            <a:r>
              <a:rPr lang="pt-BR" dirty="0" err="1"/>
              <a:t>true</a:t>
            </a:r>
            <a:r>
              <a:rPr lang="pt-BR" dirty="0"/>
              <a:t> ou false.</a:t>
            </a:r>
          </a:p>
          <a:p>
            <a:pPr marL="0" indent="0" algn="just">
              <a:buNone/>
            </a:pPr>
            <a:r>
              <a:rPr lang="pt-BR" dirty="0"/>
              <a:t>Além disso, Java oferece operadores para manipulação de valores, como:</a:t>
            </a:r>
          </a:p>
          <a:p>
            <a:pPr algn="just"/>
            <a:r>
              <a:rPr lang="pt-BR" dirty="0"/>
              <a:t>Aritméticos: +, -, *, /, %</a:t>
            </a:r>
          </a:p>
          <a:p>
            <a:pPr algn="just"/>
            <a:r>
              <a:rPr lang="pt-BR" dirty="0"/>
              <a:t>Relacionais: ==, !=, &gt;, &lt;, &gt;=, &lt;=</a:t>
            </a:r>
          </a:p>
          <a:p>
            <a:pPr algn="just"/>
            <a:r>
              <a:rPr lang="pt-BR" dirty="0"/>
              <a:t>Lógicos: &amp;&amp; (E), || (OU), ! (negação)</a:t>
            </a:r>
          </a:p>
          <a:p>
            <a:pPr marL="0" indent="0" algn="just">
              <a:buNone/>
            </a:pPr>
            <a:r>
              <a:rPr lang="pt-BR" dirty="0"/>
              <a:t>Com esses fundamentos, você poderá construir as bases para qualquer aplicação Java.</a:t>
            </a: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A42C96-0A06-95DA-A373-3409E3F43C3A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Tipos de dados, variáveis e operadores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A6309C-5901-45AD-FE30-CD0ED5C0B134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A92A4-A49D-79DE-FED1-370DB0DA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E27A25-EEDB-FFDB-731B-BA3EC7BB5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1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97713-F354-1EA2-9E33-5CAF0A4B2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tanding in front of a blackboard with a glowing circle&#10;&#10;AI-generated content may be incorrect.">
            <a:extLst>
              <a:ext uri="{FF2B5EF4-FFF2-40B4-BE49-F238E27FC236}">
                <a16:creationId xmlns:a16="http://schemas.microsoft.com/office/drawing/2014/main" id="{3D3E8640-01B9-7C63-7823-F157B4C5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F32295-321A-7612-7728-E85B41CC06C3}"/>
              </a:ext>
            </a:extLst>
          </p:cNvPr>
          <p:cNvSpPr txBox="1"/>
          <p:nvPr/>
        </p:nvSpPr>
        <p:spPr>
          <a:xfrm>
            <a:off x="1138236" y="4671963"/>
            <a:ext cx="7441140" cy="44319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Programação</a:t>
            </a:r>
          </a:p>
          <a:p>
            <a:pPr algn="ctr"/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Orientada a Objetos</a:t>
            </a:r>
          </a:p>
          <a:p>
            <a:pPr algn="ctr"/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(POO)</a:t>
            </a:r>
          </a:p>
          <a:p>
            <a:pPr algn="ctr"/>
            <a:r>
              <a:rPr lang="pt-BR" sz="7200" b="1" dirty="0">
                <a:solidFill>
                  <a:srgbClr val="DBBF92"/>
                </a:solidFill>
                <a:latin typeface="Impact" panose="020B0806030902050204" pitchFamily="34" charset="0"/>
              </a:rPr>
              <a:t>em Java</a:t>
            </a:r>
            <a:endParaRPr lang="en-US" sz="7200" b="1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59A4C6-DBBF-EB61-CE3F-5B9965D1A63F}"/>
              </a:ext>
            </a:extLst>
          </p:cNvPr>
          <p:cNvSpPr txBox="1"/>
          <p:nvPr/>
        </p:nvSpPr>
        <p:spPr>
          <a:xfrm>
            <a:off x="3077763" y="855534"/>
            <a:ext cx="3445673" cy="381642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pt-BR" sz="23900" dirty="0">
                <a:solidFill>
                  <a:srgbClr val="DBBF92"/>
                </a:solidFill>
                <a:latin typeface="Impact" panose="020B0806030902050204" pitchFamily="34" charset="0"/>
              </a:rPr>
              <a:t>03</a:t>
            </a:r>
            <a:endParaRPr lang="en-US" sz="23900" dirty="0">
              <a:solidFill>
                <a:srgbClr val="DBBF92"/>
              </a:solidFill>
              <a:latin typeface="Impact" panose="020B080603090205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7E373C-50DF-2A7A-F7EA-597EDFF7576B}"/>
              </a:ext>
            </a:extLst>
          </p:cNvPr>
          <p:cNvSpPr/>
          <p:nvPr/>
        </p:nvSpPr>
        <p:spPr>
          <a:xfrm>
            <a:off x="1138236" y="9420126"/>
            <a:ext cx="7324725" cy="9144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70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49A0-E655-FA32-AD24-DCEE89508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24BE8-C1E9-B0AD-9C4C-77B84ACF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1150288"/>
          </a:xfrm>
        </p:spPr>
        <p:txBody>
          <a:bodyPr>
            <a:noAutofit/>
          </a:bodyPr>
          <a:lstStyle/>
          <a:p>
            <a:r>
              <a:rPr lang="pt-BR" sz="4800" dirty="0"/>
              <a:t>Programação Orientada a Objetos (POO) em Java</a:t>
            </a:r>
            <a:endParaRPr lang="en-US" sz="48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E0FF8-A83C-36BF-313C-4C1E8A8A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2975429"/>
            <a:ext cx="8281035" cy="5741572"/>
          </a:xfrm>
        </p:spPr>
        <p:txBody>
          <a:bodyPr lIns="0" tIns="0" rIns="0" bIns="0">
            <a:spAutoFit/>
          </a:bodyPr>
          <a:lstStyle/>
          <a:p>
            <a:pPr marL="0" indent="0" algn="just">
              <a:buNone/>
            </a:pPr>
            <a:r>
              <a:rPr lang="pt-BR" dirty="0"/>
              <a:t>Em Java, </a:t>
            </a:r>
            <a:r>
              <a:rPr lang="pt-BR" b="1" dirty="0"/>
              <a:t>tudo gira em torno de objetos</a:t>
            </a:r>
            <a:r>
              <a:rPr lang="pt-BR" dirty="0"/>
              <a:t>. A Programação Orientada a Objetos (POO) organiza o código de forma estruturada e modular, tornando os programas mais fáceis de manter e expandir.</a:t>
            </a:r>
          </a:p>
          <a:p>
            <a:pPr algn="just"/>
            <a:r>
              <a:rPr lang="pt-BR" b="1" dirty="0"/>
              <a:t>Classe:</a:t>
            </a:r>
            <a:r>
              <a:rPr lang="pt-BR" dirty="0"/>
              <a:t> A "fábrica" de objetos, definindo atributos e comportamentos.</a:t>
            </a:r>
          </a:p>
          <a:p>
            <a:pPr algn="just"/>
            <a:r>
              <a:rPr lang="pt-BR" b="1" dirty="0"/>
              <a:t>Objeto:</a:t>
            </a:r>
            <a:r>
              <a:rPr lang="pt-BR" dirty="0"/>
              <a:t> Uma instância concreta da classe, capaz de executar ações.</a:t>
            </a:r>
          </a:p>
          <a:p>
            <a:pPr algn="just"/>
            <a:r>
              <a:rPr lang="pt-BR" b="1" dirty="0"/>
              <a:t>Encapsulamento:</a:t>
            </a:r>
            <a:r>
              <a:rPr lang="pt-BR" dirty="0"/>
              <a:t> Protege os dados internos de uma classe, permitindo acesso controlado através de métodos.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37113F-008C-9E29-3BDE-1A21B20FCDDA}"/>
              </a:ext>
            </a:extLst>
          </p:cNvPr>
          <p:cNvSpPr txBox="1">
            <a:spLocks/>
          </p:cNvSpPr>
          <p:nvPr/>
        </p:nvSpPr>
        <p:spPr>
          <a:xfrm>
            <a:off x="660082" y="1831858"/>
            <a:ext cx="8281035" cy="1143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Classes, Objetos e Encapsulamento</a:t>
            </a:r>
            <a:endParaRPr lang="en-US" sz="4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2C042B-D00D-7E6F-87E4-A3614E2B6A66}"/>
              </a:ext>
            </a:extLst>
          </p:cNvPr>
          <p:cNvSpPr/>
          <p:nvPr/>
        </p:nvSpPr>
        <p:spPr>
          <a:xfrm flipH="1">
            <a:off x="568642" y="3058"/>
            <a:ext cx="91440" cy="1828800"/>
          </a:xfrm>
          <a:prstGeom prst="rect">
            <a:avLst/>
          </a:prstGeom>
          <a:solidFill>
            <a:srgbClr val="DBBF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iagram of two people&#10;&#10;AI-generated content may be incorrect.">
            <a:extLst>
              <a:ext uri="{FF2B5EF4-FFF2-40B4-BE49-F238E27FC236}">
                <a16:creationId xmlns:a16="http://schemas.microsoft.com/office/drawing/2014/main" id="{AA01704A-ED54-8F9A-7677-4D51D367A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8717001"/>
            <a:ext cx="6202680" cy="40159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1CF85-85B7-2588-D45B-AC7C7ECD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5257-CFB9-4051-9D68-9A459B982A1D}" type="slidenum">
              <a:rPr lang="en-US" smtClean="0"/>
              <a:t>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F06370-826B-BA04-B98F-24559371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JAVA OF EXILE - CARLOS ROBERTO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24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1690</Words>
  <Application>Microsoft Office PowerPoint</Application>
  <PresentationFormat>A3 Paper (297x420 mm)</PresentationFormat>
  <Paragraphs>149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Introdução</vt:lpstr>
      <vt:lpstr>PowerPoint Presentation</vt:lpstr>
      <vt:lpstr>Fundamentos do Java</vt:lpstr>
      <vt:lpstr>Fundamentos do Java</vt:lpstr>
      <vt:lpstr>Fundamentos do Java</vt:lpstr>
      <vt:lpstr>PowerPoint Presentation</vt:lpstr>
      <vt:lpstr>Programação Orientada a Objetos (POO) em Java</vt:lpstr>
      <vt:lpstr>Programação Orientada a Objetos (POO) em Java</vt:lpstr>
      <vt:lpstr>Programação Orientada a Objetos (POO) em Java</vt:lpstr>
      <vt:lpstr>Programação Orientada a Objetos (POO) em Java</vt:lpstr>
      <vt:lpstr>PowerPoint Presentation</vt:lpstr>
      <vt:lpstr>Gerenciamento de Memória e JVM</vt:lpstr>
      <vt:lpstr>Gerenciamento de Memória e JVM</vt:lpstr>
      <vt:lpstr>Gerenciamento de Memória e JVM</vt:lpstr>
      <vt:lpstr>Gerenciamento de Memória e JVM</vt:lpstr>
      <vt:lpstr>PowerPoint Presentation</vt:lpstr>
      <vt:lpstr>Bibliotecas e Ferramentas Essenciais</vt:lpstr>
      <vt:lpstr>Bibliotecas e Ferramentas Essenciais</vt:lpstr>
      <vt:lpstr>Bibliotecas e Ferramentas Essenciais</vt:lpstr>
      <vt:lpstr>PowerPoint Presentation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Roberto</dc:creator>
  <cp:lastModifiedBy>Carlos Roberto</cp:lastModifiedBy>
  <cp:revision>1</cp:revision>
  <dcterms:created xsi:type="dcterms:W3CDTF">2025-06-12T19:27:13Z</dcterms:created>
  <dcterms:modified xsi:type="dcterms:W3CDTF">2025-06-13T15:08:00Z</dcterms:modified>
</cp:coreProperties>
</file>